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"/>
  </p:notesMasterIdLst>
  <p:sldIdLst>
    <p:sldId id="315" r:id="rId2"/>
    <p:sldId id="314" r:id="rId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CC33"/>
    <a:srgbClr val="0070C0"/>
    <a:srgbClr val="ACA73B"/>
    <a:srgbClr val="FF0000"/>
    <a:srgbClr val="FFFFCC"/>
    <a:srgbClr val="FFC000"/>
    <a:srgbClr val="00FFFF"/>
    <a:srgbClr val="CC66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74" autoAdjust="0"/>
  </p:normalViewPr>
  <p:slideViewPr>
    <p:cSldViewPr>
      <p:cViewPr varScale="1">
        <p:scale>
          <a:sx n="106" d="100"/>
          <a:sy n="106" d="100"/>
        </p:scale>
        <p:origin x="55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A99C9-38EC-4098-8B13-D2CDA7764BF7}" type="datetimeFigureOut">
              <a:rPr lang="fr-CA" smtClean="0"/>
              <a:t>2019-05-29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EE421-AF8B-4D42-B66B-EE4B8528AA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80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May 29,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May 29,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3" y="380736"/>
            <a:ext cx="8510754" cy="609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0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23" y="383784"/>
            <a:ext cx="8510754" cy="60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10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1535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Clarté</vt:lpstr>
      <vt:lpstr>Présentation PowerPoint</vt:lpstr>
      <vt:lpstr>Présentation PowerPoint</vt:lpstr>
    </vt:vector>
  </TitlesOfParts>
  <Company>IAMGOLD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Marie-France Bugnon</dc:creator>
  <cp:lastModifiedBy>Marie-France Bugnon</cp:lastModifiedBy>
  <cp:revision>153</cp:revision>
  <cp:lastPrinted>2019-05-09T16:34:18Z</cp:lastPrinted>
  <dcterms:created xsi:type="dcterms:W3CDTF">2015-02-07T20:51:13Z</dcterms:created>
  <dcterms:modified xsi:type="dcterms:W3CDTF">2019-05-29T19:36:41Z</dcterms:modified>
</cp:coreProperties>
</file>