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charts/chart5.xml" ContentType="application/vnd.openxmlformats-officedocument.drawingml.chart+xml"/>
  <Override PartName="/ppt/charts/chart6.xml" ContentType="application/vnd.openxmlformats-officedocument.drawingml.chart+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charts/chart7.xml" ContentType="application/vnd.openxmlformats-officedocument.drawingml.chart+xml"/>
  <Override PartName="/ppt/charts/chart8.xml" ContentType="application/vnd.openxmlformats-officedocument.drawingml.chart+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3.xml" ContentType="application/vnd.openxmlformats-officedocument.presentationml.notesSlide+xml"/>
  <Override PartName="/ppt/charts/chart9.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10.xml" ContentType="application/vnd.openxmlformats-officedocument.drawingml.chart+xml"/>
  <Override PartName="/ppt/charts/chart11.xml" ContentType="application/vnd.openxmlformats-officedocument.drawingml.chart+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4.xml" ContentType="application/vnd.openxmlformats-officedocument.presentationml.notesSlid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13.xml" ContentType="application/vnd.openxmlformats-officedocument.drawingml.chart+xml"/>
  <Override PartName="/ppt/charts/chart14.xml" ContentType="application/vnd.openxmlformats-officedocument.drawingml.chart+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5.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6.xml" ContentType="application/vnd.openxmlformats-officedocument.presentationml.notesSlide+xml"/>
  <Override PartName="/ppt/charts/chart15.xml" ContentType="application/vnd.openxmlformats-officedocument.drawingml.chart+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7.xml" ContentType="application/vnd.openxmlformats-officedocument.presentationml.notesSlide+xml"/>
  <Override PartName="/ppt/charts/chart16.xml" ContentType="application/vnd.openxmlformats-officedocument.drawingml.chart+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notesSlides/notesSlide8.xml" ContentType="application/vnd.openxmlformats-officedocument.presentationml.notesSlide+xml"/>
  <Override PartName="/ppt/charts/chart17.xml" ContentType="application/vnd.openxmlformats-officedocument.drawingml.chart+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charts/chart18.xml" ContentType="application/vnd.openxmlformats-officedocument.drawingml.chart+xml"/>
  <Override PartName="/ppt/tags/tag197.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62" r:id="rId7"/>
  </p:sldMasterIdLst>
  <p:notesMasterIdLst>
    <p:notesMasterId r:id="rId44"/>
  </p:notesMasterIdLst>
  <p:handoutMasterIdLst>
    <p:handoutMasterId r:id="rId45"/>
  </p:handoutMasterIdLst>
  <p:sldIdLst>
    <p:sldId id="256" r:id="rId8"/>
    <p:sldId id="257" r:id="rId9"/>
    <p:sldId id="258" r:id="rId10"/>
    <p:sldId id="2147470472" r:id="rId11"/>
    <p:sldId id="1008" r:id="rId12"/>
    <p:sldId id="2147482705" r:id="rId13"/>
    <p:sldId id="268" r:id="rId14"/>
    <p:sldId id="2147482710" r:id="rId15"/>
    <p:sldId id="1026" r:id="rId16"/>
    <p:sldId id="273" r:id="rId17"/>
    <p:sldId id="1027" r:id="rId18"/>
    <p:sldId id="259" r:id="rId19"/>
    <p:sldId id="2147482706" r:id="rId20"/>
    <p:sldId id="266" r:id="rId21"/>
    <p:sldId id="2147483235" r:id="rId22"/>
    <p:sldId id="2147482709" r:id="rId23"/>
    <p:sldId id="2147482682" r:id="rId24"/>
    <p:sldId id="2147483150" r:id="rId25"/>
    <p:sldId id="2147483142" r:id="rId26"/>
    <p:sldId id="2147483239" r:id="rId27"/>
    <p:sldId id="2147483253" r:id="rId28"/>
    <p:sldId id="2147483186" r:id="rId29"/>
    <p:sldId id="2147483254" r:id="rId30"/>
    <p:sldId id="2147482683" r:id="rId31"/>
    <p:sldId id="1028" r:id="rId32"/>
    <p:sldId id="1029" r:id="rId33"/>
    <p:sldId id="1030" r:id="rId34"/>
    <p:sldId id="1031" r:id="rId35"/>
    <p:sldId id="2147483244" r:id="rId36"/>
    <p:sldId id="2147483245" r:id="rId37"/>
    <p:sldId id="2147483250" r:id="rId38"/>
    <p:sldId id="2147483248" r:id="rId39"/>
    <p:sldId id="2147483249" r:id="rId40"/>
    <p:sldId id="2147482700" r:id="rId41"/>
    <p:sldId id="2147483246" r:id="rId42"/>
    <p:sldId id="279" r:id="rId43"/>
  </p:sldIdLst>
  <p:sldSz cx="12192000" cy="6858000"/>
  <p:notesSz cx="6980238" cy="9144000"/>
  <p:custDataLst>
    <p:tags r:id="rId4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userDrawn="1">
          <p15:clr>
            <a:srgbClr val="A4A3A4"/>
          </p15:clr>
        </p15:guide>
        <p15:guide id="5" pos="190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460E03-7179-797D-D5B9-79A36E563C38}" name="Teneo" initials="TEN" userId="Teneo" providerId="None"/>
  <p188:author id="{6EADE850-4176-370C-18D2-299E22BF53F9}" name="Scaletta, Vincenzo (Chicago)" initials="VS" userId="S::Vince.Scaletta@towerswatson.com::61a28649-e63f-47b8-8278-a3d83b103383" providerId="AD"/>
  <p188:author id="{4582655B-3D89-59A0-20B6-8538269D7F00}" name="Jonathan Lee" initials="JL" userId="S::jonathan.lee@towerswatson.com::4c77f733-93dd-4d6f-950e-f2bf999fde73" providerId="AD"/>
  <p188:author id="{7EFDF37C-DF76-0746-D8D6-DC5F0998EDE3}" name="Campo, Brian (Philadelphia)" initials="BC" userId="S::Brian.Campo@towerswatson.com::abe87085-96f0-47bc-b828-3a54de06d7d2" providerId="AD"/>
  <p188:author id="{46357098-D95F-A8D9-C869-63BCF0B6C0C5}" name="Yurisic, Nathalie (Arlington)" initials="" userId="S::nathalie.yurisic@towerswatson.com::0d9ceb8c-178d-48b9-b244-ef032b631d2b" providerId="AD"/>
  <p188:author id="{EA16D8AD-A008-28E5-F5C1-2183C8E7C39E}" name="Rollins, Pam (Detroit)" initials="R(" userId="S::pam.rollins@towerswatson.com::d0070366-084a-4c43-8a17-4afcddd4dce4" providerId="AD"/>
  <p188:author id="{A7E3E7B5-4703-F396-54B9-7C4F39CF942B}" name="Krasner, Andrew" initials="AK" userId="S::Andrew.Krasner@WillisTowersWatson.com::f4b849d4-8cc7-48f7-897c-a3802c800065" providerId="AD"/>
  <p188:author id="{FB8978BB-D267-7F6B-61D9-08DC3DE7D237}" name="Arvan, Michael (Philadelphia)" initials="AM(" userId="S::michael.arvan@towerswatson.com::2aa3b9c3-e478-4d73-b3c3-5a35c7d2c70d" providerId="AD"/>
  <p188:author id="{41B46DD0-D56C-C038-79A0-4B24A3915BA2}" name="Eric Boyriven" initials="EB" userId="S::eric.boyriven@teneo.com::0e4e9c7b-b58f-440e-8160-6e5d70249425" providerId="AD"/>
  <p188:author id="{F6C8B2FE-38C4-3451-15F0-F63322C7DB06}" name="Delahoz, Claudia (Philadelphia)" initials="DC(" userId="S::claudia.delahoz@towerswatson.com::bd188d30-638f-49c1-a95a-7bd19382197e" providerId="AD"/>
  <p188:author id="{3C3687FF-373C-8C23-DE68-444359A0FCE3}" name="Neves, Justine (Lisboa)" initials="NJ" userId="S::justine.neves@towerswatson.com::7f74c347-a24a-4d70-abd2-16964af14f2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mpo, Brian (Philadelphia)" initials="CB(" lastIdx="1" clrIdx="0">
    <p:extLst>
      <p:ext uri="{19B8F6BF-5375-455C-9EA6-DF929625EA0E}">
        <p15:presenceInfo xmlns:p15="http://schemas.microsoft.com/office/powerpoint/2012/main" userId="S::Brian.Campo@towerswatson.com::abe87085-96f0-47bc-b828-3a54de06d7d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B47BD9"/>
    <a:srgbClr val="FFB92A"/>
    <a:srgbClr val="48086F"/>
    <a:srgbClr val="E6E6E6"/>
    <a:srgbClr val="CCCCFF"/>
    <a:srgbClr val="FFCCFF"/>
    <a:srgbClr val="F8E19A"/>
    <a:srgbClr val="7030A0"/>
    <a:srgbClr val="327F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99EB31-ABB5-4752-A478-727DEDCF03B8}" v="1" dt="2025-04-23T17:36:09.549"/>
  </p1510:revLst>
</p1510:revInfo>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724" y="272"/>
      </p:cViewPr>
      <p:guideLst>
        <p:guide orient="horz" pos="2160"/>
        <p:guide pos="190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handoutMaster" Target="handoutMasters/handoutMaster1.xml"/><Relationship Id="rId53" Type="http://schemas.microsoft.com/office/2018/10/relationships/authors" Target="author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notesMaster" Target="notesMasters/notesMaster1.xml"/><Relationship Id="rId52"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95852534562212"/>
          <c:y val="0.21478599221789882"/>
          <c:w val="0.40829493087557606"/>
          <c:h val="0.63501945525291825"/>
        </c:manualLayout>
      </c:layout>
      <c:barChart>
        <c:barDir val="col"/>
        <c:grouping val="stacked"/>
        <c:varyColors val="0"/>
        <c:ser>
          <c:idx val="0"/>
          <c:order val="0"/>
          <c:spPr>
            <a:solidFill>
              <a:srgbClr val="808080"/>
            </a:solidFill>
            <a:ln w="3175" cmpd="sng" algn="ctr">
              <a:solidFill>
                <a:srgbClr val="FFFFFF"/>
              </a:solidFill>
              <a:prstDash val="solid"/>
            </a:ln>
          </c:spPr>
          <c:invertIfNegative val="0"/>
          <c:dPt>
            <c:idx val="0"/>
            <c:invertIfNegative val="0"/>
            <c:bubble3D val="0"/>
            <c:spPr>
              <a:solidFill>
                <a:schemeClr val="accent1"/>
              </a:solidFill>
              <a:ln w="3175" cmpd="sng" algn="ctr">
                <a:solidFill>
                  <a:srgbClr val="FFFFFF"/>
                </a:solidFill>
                <a:prstDash val="solid"/>
              </a:ln>
            </c:spPr>
            <c:extLst>
              <c:ext xmlns:c16="http://schemas.microsoft.com/office/drawing/2014/chart" uri="{C3380CC4-5D6E-409C-BE32-E72D297353CC}">
                <c16:uniqueId val="{00000000-2220-41F0-8248-F80F95EA6502}"/>
              </c:ext>
            </c:extLst>
          </c:dPt>
          <c:dLbls>
            <c:dLbl>
              <c:idx val="0"/>
              <c:layout>
                <c:manualLayout>
                  <c:x val="0"/>
                  <c:y val="-0.34163424124513619"/>
                </c:manualLayout>
              </c:layout>
              <c:numFmt formatCode="&quot;$&quot;#,##0;&quot;-&quot;&quot;$&quot;#,##0" sourceLinked="0"/>
              <c:spPr>
                <a:noFill/>
                <a:ln>
                  <a:noFill/>
                </a:ln>
              </c:spPr>
              <c:txPr>
                <a:bodyPr wrap="none"/>
                <a:lstStyle/>
                <a:p>
                  <a:pPr>
                    <a:defRPr sz="14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220-41F0-8248-F80F95EA6502}"/>
                </c:ext>
              </c:extLst>
            </c:dLbl>
            <c:dLbl>
              <c:idx val="1"/>
              <c:layout>
                <c:manualLayout>
                  <c:x val="0"/>
                  <c:y val="-0.38210116731517507"/>
                </c:manualLayout>
              </c:layout>
              <c:numFmt formatCode="&quot;$&quot;#,##0;&quot;-&quot;&quot;$&quot;#,##0" sourceLinked="0"/>
              <c:spPr>
                <a:noFill/>
                <a:ln>
                  <a:noFill/>
                </a:ln>
              </c:spPr>
              <c:txPr>
                <a:bodyPr wrap="none"/>
                <a:lstStyle/>
                <a:p>
                  <a:pPr>
                    <a:defRPr sz="14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220-41F0-8248-F80F95EA650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1165</c:v>
                </c:pt>
                <c:pt idx="1">
                  <c:v>1336</c:v>
                </c:pt>
              </c:numCache>
            </c:numRef>
          </c:val>
          <c:extLst>
            <c:ext xmlns:c16="http://schemas.microsoft.com/office/drawing/2014/chart" uri="{C3380CC4-5D6E-409C-BE32-E72D297353CC}">
              <c16:uniqueId val="{00000002-2220-41F0-8248-F80F95EA6502}"/>
            </c:ext>
          </c:extLst>
        </c:ser>
        <c:dLbls>
          <c:showLegendKey val="0"/>
          <c:showVal val="0"/>
          <c:showCatName val="0"/>
          <c:showSerName val="0"/>
          <c:showPercent val="0"/>
          <c:showBubbleSize val="0"/>
        </c:dLbls>
        <c:gapWidth val="80"/>
        <c:overlap val="100"/>
        <c:axId val="4910527"/>
        <c:axId val="1"/>
      </c:barChart>
      <c:catAx>
        <c:axId val="4910527"/>
        <c:scaling>
          <c:orientation val="minMax"/>
        </c:scaling>
        <c:delete val="0"/>
        <c:axPos val="b"/>
        <c:majorGridlines>
          <c:spPr>
            <a:ln>
              <a:noFill/>
            </a:ln>
          </c:spPr>
        </c:majorGridlines>
        <c:majorTickMark val="none"/>
        <c:minorTickMark val="none"/>
        <c:tickLblPos val="none"/>
        <c:spPr>
          <a:ln w="9525" cmpd="sng" algn="ctr">
            <a:solidFill>
              <a:srgbClr val="969696"/>
            </a:solidFill>
            <a:prstDash val="solid"/>
          </a:ln>
        </c:spPr>
        <c:crossAx val="1"/>
        <c:crosses val="min"/>
        <c:auto val="0"/>
        <c:lblAlgn val="ctr"/>
        <c:lblOffset val="100"/>
        <c:noMultiLvlLbl val="0"/>
      </c:catAx>
      <c:valAx>
        <c:axId val="1"/>
        <c:scaling>
          <c:orientation val="minMax"/>
          <c:max val="1336"/>
          <c:min val="0"/>
        </c:scaling>
        <c:delete val="1"/>
        <c:axPos val="l"/>
        <c:numFmt formatCode="General" sourceLinked="1"/>
        <c:majorTickMark val="out"/>
        <c:minorTickMark val="none"/>
        <c:tickLblPos val="nextTo"/>
        <c:crossAx val="4910527"/>
        <c:crosses val="min"/>
        <c:crossBetween val="between"/>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043238660449344E-2"/>
          <c:y val="0.13542688910696762"/>
          <c:w val="0.95591352267910135"/>
          <c:h val="0.76987242394504418"/>
        </c:manualLayout>
      </c:layout>
      <c:barChart>
        <c:barDir val="col"/>
        <c:grouping val="stacked"/>
        <c:varyColors val="0"/>
        <c:ser>
          <c:idx val="0"/>
          <c:order val="0"/>
          <c:spPr>
            <a:solidFill>
              <a:schemeClr val="accent1"/>
            </a:solidFill>
            <a:ln>
              <a:noFill/>
            </a:ln>
          </c:spPr>
          <c:invertIfNegative val="0"/>
          <c:dLbls>
            <c:dLbl>
              <c:idx val="0"/>
              <c:layout>
                <c:manualLayout>
                  <c:x val="0"/>
                  <c:y val="-0.39597644749754662"/>
                </c:manualLayout>
              </c:layout>
              <c:numFmt formatCode="&quot;$&quot;#,##0;&quot;-&quot;&quot;$&quot;#,##0" sourceLinked="0"/>
              <c:spPr>
                <a:noFill/>
                <a:ln>
                  <a:noFill/>
                </a:ln>
              </c:spPr>
              <c:txPr>
                <a:bodyPr wrap="none"/>
                <a:lstStyle/>
                <a:p>
                  <a:pPr>
                    <a:defRPr sz="1400" b="1" kern="1200">
                      <a:solidFill>
                        <a:schemeClr val="tx1"/>
                      </a:solidFill>
                      <a:latin typeface="+mn-lt"/>
                      <a:ea typeface="Roboto"/>
                      <a:cs typeface="Times New Roman"/>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28B-41DC-9DD1-95F367584C29}"/>
                </c:ext>
              </c:extLst>
            </c:dLbl>
            <c:dLbl>
              <c:idx val="1"/>
              <c:layout>
                <c:manualLayout>
                  <c:x val="0"/>
                  <c:y val="-0.3915603532875368"/>
                </c:manualLayout>
              </c:layout>
              <c:numFmt formatCode="&quot;$&quot;#,##0;&quot;-&quot;&quot;$&quot;#,##0" sourceLinked="0"/>
              <c:spPr>
                <a:noFill/>
                <a:ln>
                  <a:noFill/>
                </a:ln>
              </c:spPr>
              <c:txPr>
                <a:bodyPr wrap="none"/>
                <a:lstStyle/>
                <a:p>
                  <a:pPr>
                    <a:defRPr sz="1400" b="1" kern="1200">
                      <a:solidFill>
                        <a:schemeClr val="tx1"/>
                      </a:solidFill>
                      <a:latin typeface="+mn-lt"/>
                      <a:ea typeface="Roboto"/>
                      <a:cs typeface="Times New Roman"/>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28B-41DC-9DD1-95F367584C29}"/>
                </c:ext>
              </c:extLst>
            </c:dLbl>
            <c:dLbl>
              <c:idx val="2"/>
              <c:layout>
                <c:manualLayout>
                  <c:x val="0"/>
                  <c:y val="-0.40873405299313054"/>
                </c:manualLayout>
              </c:layout>
              <c:numFmt formatCode="&quot;$&quot;#,##0;&quot;-&quot;&quot;$&quot;#,##0" sourceLinked="0"/>
              <c:spPr>
                <a:noFill/>
                <a:ln>
                  <a:noFill/>
                </a:ln>
              </c:spPr>
              <c:txPr>
                <a:bodyPr wrap="none"/>
                <a:lstStyle/>
                <a:p>
                  <a:pPr>
                    <a:defRPr sz="1400" b="1" kern="1200">
                      <a:solidFill>
                        <a:schemeClr val="tx1"/>
                      </a:solidFill>
                      <a:latin typeface="+mn-lt"/>
                      <a:ea typeface="Roboto"/>
                      <a:cs typeface="Times New Roman"/>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28B-41DC-9DD1-95F367584C29}"/>
                </c:ext>
              </c:extLst>
            </c:dLbl>
            <c:dLbl>
              <c:idx val="3"/>
              <c:layout>
                <c:manualLayout>
                  <c:x val="0"/>
                  <c:y val="-0.42590775269872422"/>
                </c:manualLayout>
              </c:layout>
              <c:numFmt formatCode="&quot;$&quot;#,##0;&quot;-&quot;&quot;$&quot;#,##0" sourceLinked="0"/>
              <c:spPr>
                <a:noFill/>
                <a:ln>
                  <a:noFill/>
                </a:ln>
              </c:spPr>
              <c:txPr>
                <a:bodyPr wrap="none"/>
                <a:lstStyle/>
                <a:p>
                  <a:pPr>
                    <a:defRPr sz="1400" b="1" kern="1200">
                      <a:solidFill>
                        <a:schemeClr val="tx1"/>
                      </a:solidFill>
                      <a:latin typeface="+mn-lt"/>
                      <a:ea typeface="Roboto"/>
                      <a:cs typeface="Times New Roman"/>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28B-41DC-9DD1-95F367584C2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4607</c:v>
                </c:pt>
                <c:pt idx="1">
                  <c:v>4545</c:v>
                </c:pt>
                <c:pt idx="2">
                  <c:v>4777</c:v>
                </c:pt>
                <c:pt idx="3">
                  <c:v>4992</c:v>
                </c:pt>
              </c:numCache>
            </c:numRef>
          </c:val>
          <c:extLst>
            <c:ext xmlns:c16="http://schemas.microsoft.com/office/drawing/2014/chart" uri="{C3380CC4-5D6E-409C-BE32-E72D297353CC}">
              <c16:uniqueId val="{00000004-B28B-41DC-9DD1-95F367584C29}"/>
            </c:ext>
          </c:extLst>
        </c:ser>
        <c:dLbls>
          <c:showLegendKey val="0"/>
          <c:showVal val="0"/>
          <c:showCatName val="0"/>
          <c:showSerName val="0"/>
          <c:showPercent val="0"/>
          <c:showBubbleSize val="0"/>
        </c:dLbls>
        <c:gapWidth val="150"/>
        <c:overlap val="100"/>
        <c:axId val="116794240"/>
        <c:axId val="1"/>
      </c:barChart>
      <c:lineChart>
        <c:grouping val="standard"/>
        <c:varyColors val="0"/>
        <c:ser>
          <c:idx val="1"/>
          <c:order val="1"/>
          <c:spPr>
            <a:ln w="38100" cmpd="sng" algn="ctr">
              <a:solidFill>
                <a:schemeClr val="accent6"/>
              </a:solidFill>
              <a:prstDash val="solid"/>
            </a:ln>
          </c:spPr>
          <c:marker>
            <c:symbol val="none"/>
          </c:marker>
          <c:dPt>
            <c:idx val="0"/>
            <c:marker>
              <c:symbol val="circle"/>
              <c:size val="6"/>
              <c:spPr>
                <a:solidFill>
                  <a:srgbClr val="FFFFFF"/>
                </a:solidFill>
                <a:ln w="9525" cmpd="sng" algn="ctr">
                  <a:solidFill>
                    <a:schemeClr val="accent6"/>
                  </a:solidFill>
                  <a:prstDash val="solid"/>
                </a:ln>
              </c:spPr>
            </c:marker>
            <c:bubble3D val="0"/>
            <c:extLst>
              <c:ext xmlns:c16="http://schemas.microsoft.com/office/drawing/2014/chart" uri="{C3380CC4-5D6E-409C-BE32-E72D297353CC}">
                <c16:uniqueId val="{00000005-B28B-41DC-9DD1-95F367584C29}"/>
              </c:ext>
            </c:extLst>
          </c:dPt>
          <c:dPt>
            <c:idx val="1"/>
            <c:marker>
              <c:symbol val="circle"/>
              <c:size val="6"/>
              <c:spPr>
                <a:solidFill>
                  <a:srgbClr val="FFFFFF"/>
                </a:solidFill>
                <a:ln w="9525" cmpd="sng" algn="ctr">
                  <a:solidFill>
                    <a:schemeClr val="accent6"/>
                  </a:solidFill>
                  <a:prstDash val="solid"/>
                </a:ln>
              </c:spPr>
            </c:marker>
            <c:bubble3D val="0"/>
            <c:extLst>
              <c:ext xmlns:c16="http://schemas.microsoft.com/office/drawing/2014/chart" uri="{C3380CC4-5D6E-409C-BE32-E72D297353CC}">
                <c16:uniqueId val="{00000006-B28B-41DC-9DD1-95F367584C29}"/>
              </c:ext>
            </c:extLst>
          </c:dPt>
          <c:dPt>
            <c:idx val="2"/>
            <c:marker>
              <c:symbol val="circle"/>
              <c:size val="6"/>
              <c:spPr>
                <a:solidFill>
                  <a:srgbClr val="FFFFFF"/>
                </a:solidFill>
                <a:ln w="9525" cmpd="sng" algn="ctr">
                  <a:solidFill>
                    <a:schemeClr val="accent6"/>
                  </a:solidFill>
                  <a:prstDash val="solid"/>
                </a:ln>
              </c:spPr>
            </c:marker>
            <c:bubble3D val="0"/>
            <c:extLst>
              <c:ext xmlns:c16="http://schemas.microsoft.com/office/drawing/2014/chart" uri="{C3380CC4-5D6E-409C-BE32-E72D297353CC}">
                <c16:uniqueId val="{00000007-B28B-41DC-9DD1-95F367584C29}"/>
              </c:ext>
            </c:extLst>
          </c:dPt>
          <c:dPt>
            <c:idx val="3"/>
            <c:marker>
              <c:symbol val="circle"/>
              <c:size val="6"/>
              <c:spPr>
                <a:solidFill>
                  <a:srgbClr val="FFFFFF"/>
                </a:solidFill>
                <a:ln w="9525" cmpd="sng" algn="ctr">
                  <a:solidFill>
                    <a:schemeClr val="accent6"/>
                  </a:solidFill>
                  <a:prstDash val="solid"/>
                </a:ln>
              </c:spPr>
            </c:marker>
            <c:bubble3D val="0"/>
            <c:extLst>
              <c:ext xmlns:c16="http://schemas.microsoft.com/office/drawing/2014/chart" uri="{C3380CC4-5D6E-409C-BE32-E72D297353CC}">
                <c16:uniqueId val="{00000008-B28B-41DC-9DD1-95F367584C29}"/>
              </c:ext>
            </c:extLst>
          </c:dPt>
          <c:val>
            <c:numRef>
              <c:f>Sheet1!$A$2:$D$2</c:f>
              <c:numCache>
                <c:formatCode>General</c:formatCode>
                <c:ptCount val="4"/>
                <c:pt idx="0">
                  <c:v>26.5</c:v>
                </c:pt>
                <c:pt idx="1">
                  <c:v>27.200000000000003</c:v>
                </c:pt>
                <c:pt idx="2">
                  <c:v>29.599999999999998</c:v>
                </c:pt>
                <c:pt idx="3">
                  <c:v>31.4</c:v>
                </c:pt>
              </c:numCache>
            </c:numRef>
          </c:val>
          <c:smooth val="1"/>
          <c:extLst>
            <c:ext xmlns:c16="http://schemas.microsoft.com/office/drawing/2014/chart" uri="{C3380CC4-5D6E-409C-BE32-E72D297353CC}">
              <c16:uniqueId val="{00000009-B28B-41DC-9DD1-95F367584C29}"/>
            </c:ext>
          </c:extLst>
        </c:ser>
        <c:dLbls>
          <c:showLegendKey val="0"/>
          <c:showVal val="0"/>
          <c:showCatName val="0"/>
          <c:showSerName val="0"/>
          <c:showPercent val="0"/>
          <c:showBubbleSize val="0"/>
        </c:dLbls>
        <c:marker val="1"/>
        <c:smooth val="0"/>
        <c:axId val="2"/>
        <c:axId val="3"/>
      </c:lineChart>
      <c:catAx>
        <c:axId val="116794240"/>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4992"/>
          <c:min val="0"/>
        </c:scaling>
        <c:delete val="0"/>
        <c:axPos val="r"/>
        <c:majorGridlines>
          <c:spPr>
            <a:ln>
              <a:noFill/>
            </a:ln>
          </c:spPr>
        </c:majorGridlines>
        <c:numFmt formatCode="General" sourceLinked="1"/>
        <c:majorTickMark val="none"/>
        <c:minorTickMark val="none"/>
        <c:tickLblPos val="none"/>
        <c:spPr>
          <a:ln w="9525" cmpd="sng" algn="ctr">
            <a:solidFill>
              <a:schemeClr val="bg2"/>
            </a:solidFill>
            <a:prstDash val="solid"/>
          </a:ln>
        </c:spPr>
        <c:crossAx val="116794240"/>
        <c:crosses val="max"/>
        <c:crossBetween val="between"/>
      </c:valAx>
      <c:catAx>
        <c:axId val="2"/>
        <c:scaling>
          <c:orientation val="minMax"/>
        </c:scaling>
        <c:delete val="1"/>
        <c:axPos val="b"/>
        <c:majorGridlines>
          <c:spPr>
            <a:ln>
              <a:noFill/>
            </a:ln>
          </c:spPr>
        </c:majorGridlines>
        <c:majorTickMark val="none"/>
        <c:minorTickMark val="none"/>
        <c:tickLblPos val="none"/>
        <c:crossAx val="3"/>
        <c:crosses val="min"/>
        <c:auto val="0"/>
        <c:lblAlgn val="ctr"/>
        <c:lblOffset val="100"/>
        <c:noMultiLvlLbl val="0"/>
      </c:catAx>
      <c:valAx>
        <c:axId val="3"/>
        <c:scaling>
          <c:orientation val="minMax"/>
          <c:max val="40"/>
          <c:min val="10"/>
        </c:scaling>
        <c:delete val="0"/>
        <c:axPos val="l"/>
        <c:majorGridlines>
          <c:spPr>
            <a:ln>
              <a:noFill/>
            </a:ln>
          </c:spPr>
        </c:majorGridlines>
        <c:numFmt formatCode="General" sourceLinked="1"/>
        <c:majorTickMark val="none"/>
        <c:minorTickMark val="none"/>
        <c:tickLblPos val="none"/>
        <c:spPr>
          <a:ln w="9525" cmpd="sng" algn="ctr">
            <a:solidFill>
              <a:schemeClr val="bg2"/>
            </a:solidFill>
            <a:prstDash val="solid"/>
          </a:ln>
        </c:spPr>
        <c:crossAx val="2"/>
        <c:crosses val="min"/>
        <c:crossBetween val="between"/>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8665931642778392E-2"/>
          <c:y val="2.8665931642778392E-2"/>
          <c:w val="0.94266813671444327"/>
          <c:h val="0.94266813671444327"/>
        </c:manualLayout>
      </c:layout>
      <c:doughnutChart>
        <c:varyColors val="0"/>
        <c:ser>
          <c:idx val="0"/>
          <c:order val="0"/>
          <c:dPt>
            <c:idx val="0"/>
            <c:bubble3D val="0"/>
            <c:spPr>
              <a:solidFill>
                <a:srgbClr val="904FBC"/>
              </a:solidFill>
              <a:ln w="28575" cmpd="sng" algn="ctr">
                <a:solidFill>
                  <a:srgbClr val="FFFFFF"/>
                </a:solidFill>
                <a:prstDash val="solid"/>
              </a:ln>
            </c:spPr>
            <c:extLst>
              <c:ext xmlns:c16="http://schemas.microsoft.com/office/drawing/2014/chart" uri="{C3380CC4-5D6E-409C-BE32-E72D297353CC}">
                <c16:uniqueId val="{00000001-6474-4B6C-9D94-6E5074E64105}"/>
              </c:ext>
            </c:extLst>
          </c:dPt>
          <c:dPt>
            <c:idx val="1"/>
            <c:bubble3D val="0"/>
            <c:spPr>
              <a:solidFill>
                <a:srgbClr val="E6D2F2"/>
              </a:solidFill>
              <a:ln w="28575" cmpd="sng" algn="ctr">
                <a:solidFill>
                  <a:srgbClr val="FFFFFF"/>
                </a:solidFill>
                <a:prstDash val="solid"/>
              </a:ln>
            </c:spPr>
            <c:extLst>
              <c:ext xmlns:c16="http://schemas.microsoft.com/office/drawing/2014/chart" uri="{C3380CC4-5D6E-409C-BE32-E72D297353CC}">
                <c16:uniqueId val="{00000003-6474-4B6C-9D94-6E5074E64105}"/>
              </c:ext>
            </c:extLst>
          </c:dPt>
          <c:dPt>
            <c:idx val="2"/>
            <c:bubble3D val="0"/>
            <c:spPr>
              <a:solidFill>
                <a:srgbClr val="B47BD9"/>
              </a:solidFill>
              <a:ln w="28575" cmpd="sng" algn="ctr">
                <a:solidFill>
                  <a:srgbClr val="FFFFFF"/>
                </a:solidFill>
                <a:prstDash val="solid"/>
              </a:ln>
            </c:spPr>
            <c:extLst>
              <c:ext xmlns:c16="http://schemas.microsoft.com/office/drawing/2014/chart" uri="{C3380CC4-5D6E-409C-BE32-E72D297353CC}">
                <c16:uniqueId val="{00000005-6474-4B6C-9D94-6E5074E64105}"/>
              </c:ext>
            </c:extLst>
          </c:dPt>
          <c:dPt>
            <c:idx val="3"/>
            <c:bubble3D val="0"/>
            <c:spPr>
              <a:solidFill>
                <a:schemeClr val="accent1"/>
              </a:solidFill>
              <a:ln w="28575" cmpd="sng" algn="ctr">
                <a:solidFill>
                  <a:srgbClr val="FFFFFF"/>
                </a:solidFill>
                <a:prstDash val="solid"/>
              </a:ln>
            </c:spPr>
            <c:extLst>
              <c:ext xmlns:c16="http://schemas.microsoft.com/office/drawing/2014/chart" uri="{C3380CC4-5D6E-409C-BE32-E72D297353CC}">
                <c16:uniqueId val="{00000007-6474-4B6C-9D94-6E5074E64105}"/>
              </c:ext>
            </c:extLst>
          </c:dPt>
          <c:val>
            <c:numRef>
              <c:f>Sheet1!$A$1:$A$4</c:f>
              <c:numCache>
                <c:formatCode>General</c:formatCode>
                <c:ptCount val="4"/>
                <c:pt idx="0">
                  <c:v>22</c:v>
                </c:pt>
                <c:pt idx="1">
                  <c:v>14.000000000000002</c:v>
                </c:pt>
                <c:pt idx="2">
                  <c:v>28.999999999999996</c:v>
                </c:pt>
                <c:pt idx="3">
                  <c:v>35</c:v>
                </c:pt>
              </c:numCache>
            </c:numRef>
          </c:val>
          <c:extLst>
            <c:ext xmlns:c16="http://schemas.microsoft.com/office/drawing/2014/chart" uri="{C3380CC4-5D6E-409C-BE32-E72D297353CC}">
              <c16:uniqueId val="{00000008-6474-4B6C-9D94-6E5074E64105}"/>
            </c:ext>
          </c:extLst>
        </c:ser>
        <c:dLbls>
          <c:showLegendKey val="0"/>
          <c:showVal val="0"/>
          <c:showCatName val="0"/>
          <c:showSerName val="0"/>
          <c:showPercent val="0"/>
          <c:showBubbleSize val="0"/>
          <c:showLeaderLines val="0"/>
        </c:dLbls>
        <c:firstSliceAng val="0"/>
        <c:holeSize val="50"/>
      </c:doughnutChart>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043238660449344E-2"/>
          <c:y val="0.13542688910696762"/>
          <c:w val="0.95591352267910135"/>
          <c:h val="0.76987242394504418"/>
        </c:manualLayout>
      </c:layout>
      <c:barChart>
        <c:barDir val="col"/>
        <c:grouping val="stacked"/>
        <c:varyColors val="0"/>
        <c:ser>
          <c:idx val="0"/>
          <c:order val="0"/>
          <c:spPr>
            <a:solidFill>
              <a:schemeClr val="accent1"/>
            </a:solidFill>
            <a:ln>
              <a:noFill/>
            </a:ln>
          </c:spPr>
          <c:invertIfNegative val="0"/>
          <c:dLbls>
            <c:dLbl>
              <c:idx val="0"/>
              <c:layout>
                <c:manualLayout>
                  <c:x val="0"/>
                  <c:y val="-0.38076545632973502"/>
                </c:manualLayout>
              </c:layout>
              <c:numFmt formatCode="&quot;$&quot;#,##0;&quot;-&quot;&quot;$&quot;#,##0" sourceLinked="0"/>
              <c:spPr>
                <a:noFill/>
                <a:ln>
                  <a:noFill/>
                </a:ln>
              </c:spPr>
              <c:txPr>
                <a:bodyPr wrap="none"/>
                <a:lstStyle/>
                <a:p>
                  <a:pPr>
                    <a:defRPr sz="1400" b="1" kern="1200">
                      <a:solidFill>
                        <a:schemeClr val="tx1"/>
                      </a:solidFill>
                      <a:latin typeface="+mn-lt"/>
                      <a:ea typeface="Roboto"/>
                      <a:cs typeface="Times New Roman"/>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887-4526-B089-9EF8BACE056B}"/>
                </c:ext>
              </c:extLst>
            </c:dLbl>
            <c:dLbl>
              <c:idx val="1"/>
              <c:layout>
                <c:manualLayout>
                  <c:x val="0"/>
                  <c:y val="-0.3704612365063788"/>
                </c:manualLayout>
              </c:layout>
              <c:numFmt formatCode="&quot;$&quot;#,##0;&quot;-&quot;&quot;$&quot;#,##0" sourceLinked="0"/>
              <c:spPr>
                <a:noFill/>
                <a:ln>
                  <a:noFill/>
                </a:ln>
              </c:spPr>
              <c:txPr>
                <a:bodyPr wrap="none"/>
                <a:lstStyle/>
                <a:p>
                  <a:pPr>
                    <a:defRPr sz="1400" b="1" kern="1200">
                      <a:solidFill>
                        <a:schemeClr val="tx1"/>
                      </a:solidFill>
                      <a:latin typeface="+mn-lt"/>
                      <a:ea typeface="Roboto"/>
                      <a:cs typeface="Times New Roman"/>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887-4526-B089-9EF8BACE056B}"/>
                </c:ext>
              </c:extLst>
            </c:dLbl>
            <c:dLbl>
              <c:idx val="2"/>
              <c:layout>
                <c:manualLayout>
                  <c:x val="0"/>
                  <c:y val="-0.39646712463199213"/>
                </c:manualLayout>
              </c:layout>
              <c:numFmt formatCode="&quot;$&quot;#,##0;&quot;-&quot;&quot;$&quot;#,##0" sourceLinked="0"/>
              <c:spPr>
                <a:noFill/>
                <a:ln>
                  <a:noFill/>
                </a:ln>
              </c:spPr>
              <c:txPr>
                <a:bodyPr wrap="none"/>
                <a:lstStyle/>
                <a:p>
                  <a:pPr>
                    <a:defRPr sz="1400" b="1" kern="1200">
                      <a:solidFill>
                        <a:schemeClr val="tx1"/>
                      </a:solidFill>
                      <a:latin typeface="+mn-lt"/>
                      <a:ea typeface="Roboto"/>
                      <a:cs typeface="Times New Roman"/>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887-4526-B089-9EF8BACE056B}"/>
                </c:ext>
              </c:extLst>
            </c:dLbl>
            <c:dLbl>
              <c:idx val="3"/>
              <c:layout>
                <c:manualLayout>
                  <c:x val="0"/>
                  <c:y val="-0.42590775269872422"/>
                </c:manualLayout>
              </c:layout>
              <c:numFmt formatCode="&quot;$&quot;#,##0;&quot;-&quot;&quot;$&quot;#,##0" sourceLinked="0"/>
              <c:spPr>
                <a:noFill/>
                <a:ln>
                  <a:noFill/>
                </a:ln>
              </c:spPr>
              <c:txPr>
                <a:bodyPr wrap="none"/>
                <a:lstStyle/>
                <a:p>
                  <a:pPr>
                    <a:defRPr sz="1400" b="1" kern="1200">
                      <a:solidFill>
                        <a:schemeClr val="tx1"/>
                      </a:solidFill>
                      <a:latin typeface="+mn-lt"/>
                      <a:ea typeface="Roboto"/>
                      <a:cs typeface="Times New Roman"/>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887-4526-B089-9EF8BACE056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3564</c:v>
                </c:pt>
                <c:pt idx="1">
                  <c:v>3460</c:v>
                </c:pt>
                <c:pt idx="2">
                  <c:v>3735</c:v>
                </c:pt>
                <c:pt idx="3">
                  <c:v>4038</c:v>
                </c:pt>
              </c:numCache>
            </c:numRef>
          </c:val>
          <c:extLst>
            <c:ext xmlns:c16="http://schemas.microsoft.com/office/drawing/2014/chart" uri="{C3380CC4-5D6E-409C-BE32-E72D297353CC}">
              <c16:uniqueId val="{00000004-6887-4526-B089-9EF8BACE056B}"/>
            </c:ext>
          </c:extLst>
        </c:ser>
        <c:dLbls>
          <c:showLegendKey val="0"/>
          <c:showVal val="0"/>
          <c:showCatName val="0"/>
          <c:showSerName val="0"/>
          <c:showPercent val="0"/>
          <c:showBubbleSize val="0"/>
        </c:dLbls>
        <c:gapWidth val="150"/>
        <c:overlap val="100"/>
        <c:axId val="824144320"/>
        <c:axId val="1"/>
      </c:barChart>
      <c:lineChart>
        <c:grouping val="standard"/>
        <c:varyColors val="0"/>
        <c:ser>
          <c:idx val="1"/>
          <c:order val="1"/>
          <c:spPr>
            <a:ln w="38100" cmpd="sng" algn="ctr">
              <a:solidFill>
                <a:schemeClr val="accent6"/>
              </a:solidFill>
              <a:prstDash val="solid"/>
            </a:ln>
          </c:spPr>
          <c:marker>
            <c:symbol val="none"/>
          </c:marker>
          <c:dPt>
            <c:idx val="0"/>
            <c:marker>
              <c:symbol val="circle"/>
              <c:size val="6"/>
              <c:spPr>
                <a:solidFill>
                  <a:srgbClr val="FFFFFF"/>
                </a:solidFill>
                <a:ln w="9525" cmpd="sng" algn="ctr">
                  <a:solidFill>
                    <a:schemeClr val="accent6"/>
                  </a:solidFill>
                  <a:prstDash val="solid"/>
                </a:ln>
              </c:spPr>
            </c:marker>
            <c:bubble3D val="0"/>
            <c:extLst>
              <c:ext xmlns:c16="http://schemas.microsoft.com/office/drawing/2014/chart" uri="{C3380CC4-5D6E-409C-BE32-E72D297353CC}">
                <c16:uniqueId val="{00000005-6887-4526-B089-9EF8BACE056B}"/>
              </c:ext>
            </c:extLst>
          </c:dPt>
          <c:dPt>
            <c:idx val="1"/>
            <c:marker>
              <c:symbol val="circle"/>
              <c:size val="6"/>
              <c:spPr>
                <a:solidFill>
                  <a:srgbClr val="FFFFFF"/>
                </a:solidFill>
                <a:ln w="9525" cmpd="sng" algn="ctr">
                  <a:solidFill>
                    <a:schemeClr val="accent6"/>
                  </a:solidFill>
                  <a:prstDash val="solid"/>
                </a:ln>
              </c:spPr>
            </c:marker>
            <c:bubble3D val="0"/>
            <c:extLst>
              <c:ext xmlns:c16="http://schemas.microsoft.com/office/drawing/2014/chart" uri="{C3380CC4-5D6E-409C-BE32-E72D297353CC}">
                <c16:uniqueId val="{00000006-6887-4526-B089-9EF8BACE056B}"/>
              </c:ext>
            </c:extLst>
          </c:dPt>
          <c:dPt>
            <c:idx val="2"/>
            <c:marker>
              <c:symbol val="circle"/>
              <c:size val="6"/>
              <c:spPr>
                <a:solidFill>
                  <a:srgbClr val="FFFFFF"/>
                </a:solidFill>
                <a:ln w="9525" cmpd="sng" algn="ctr">
                  <a:solidFill>
                    <a:schemeClr val="accent6"/>
                  </a:solidFill>
                  <a:prstDash val="solid"/>
                </a:ln>
              </c:spPr>
            </c:marker>
            <c:bubble3D val="0"/>
            <c:extLst>
              <c:ext xmlns:c16="http://schemas.microsoft.com/office/drawing/2014/chart" uri="{C3380CC4-5D6E-409C-BE32-E72D297353CC}">
                <c16:uniqueId val="{00000007-6887-4526-B089-9EF8BACE056B}"/>
              </c:ext>
            </c:extLst>
          </c:dPt>
          <c:dPt>
            <c:idx val="3"/>
            <c:marker>
              <c:symbol val="circle"/>
              <c:size val="6"/>
              <c:spPr>
                <a:solidFill>
                  <a:srgbClr val="FFFFFF"/>
                </a:solidFill>
                <a:ln w="9525" cmpd="sng" algn="ctr">
                  <a:solidFill>
                    <a:schemeClr val="accent6"/>
                  </a:solidFill>
                  <a:prstDash val="solid"/>
                </a:ln>
              </c:spPr>
            </c:marker>
            <c:bubble3D val="0"/>
            <c:extLst>
              <c:ext xmlns:c16="http://schemas.microsoft.com/office/drawing/2014/chart" uri="{C3380CC4-5D6E-409C-BE32-E72D297353CC}">
                <c16:uniqueId val="{00000008-6887-4526-B089-9EF8BACE056B}"/>
              </c:ext>
            </c:extLst>
          </c:dPt>
          <c:val>
            <c:numRef>
              <c:f>Sheet1!$A$2:$D$2</c:f>
              <c:numCache>
                <c:formatCode>General</c:formatCode>
                <c:ptCount val="4"/>
                <c:pt idx="0">
                  <c:v>23.400000000000002</c:v>
                </c:pt>
                <c:pt idx="1">
                  <c:v>21.2</c:v>
                </c:pt>
                <c:pt idx="2">
                  <c:v>21.8</c:v>
                </c:pt>
                <c:pt idx="3">
                  <c:v>23.7</c:v>
                </c:pt>
              </c:numCache>
            </c:numRef>
          </c:val>
          <c:smooth val="1"/>
          <c:extLst>
            <c:ext xmlns:c16="http://schemas.microsoft.com/office/drawing/2014/chart" uri="{C3380CC4-5D6E-409C-BE32-E72D297353CC}">
              <c16:uniqueId val="{00000009-6887-4526-B089-9EF8BACE056B}"/>
            </c:ext>
          </c:extLst>
        </c:ser>
        <c:dLbls>
          <c:showLegendKey val="0"/>
          <c:showVal val="0"/>
          <c:showCatName val="0"/>
          <c:showSerName val="0"/>
          <c:showPercent val="0"/>
          <c:showBubbleSize val="0"/>
        </c:dLbls>
        <c:marker val="1"/>
        <c:smooth val="0"/>
        <c:axId val="2"/>
        <c:axId val="3"/>
      </c:lineChart>
      <c:catAx>
        <c:axId val="824144320"/>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4038"/>
          <c:min val="0"/>
        </c:scaling>
        <c:delete val="0"/>
        <c:axPos val="r"/>
        <c:majorGridlines>
          <c:spPr>
            <a:ln>
              <a:noFill/>
            </a:ln>
          </c:spPr>
        </c:majorGridlines>
        <c:numFmt formatCode="General" sourceLinked="1"/>
        <c:majorTickMark val="none"/>
        <c:minorTickMark val="none"/>
        <c:tickLblPos val="none"/>
        <c:spPr>
          <a:ln w="9525" cmpd="sng" algn="ctr">
            <a:solidFill>
              <a:schemeClr val="bg2"/>
            </a:solidFill>
            <a:prstDash val="solid"/>
          </a:ln>
        </c:spPr>
        <c:crossAx val="824144320"/>
        <c:crosses val="max"/>
        <c:crossBetween val="between"/>
      </c:valAx>
      <c:catAx>
        <c:axId val="2"/>
        <c:scaling>
          <c:orientation val="minMax"/>
        </c:scaling>
        <c:delete val="1"/>
        <c:axPos val="b"/>
        <c:majorGridlines>
          <c:spPr>
            <a:ln>
              <a:noFill/>
            </a:ln>
          </c:spPr>
        </c:majorGridlines>
        <c:majorTickMark val="none"/>
        <c:minorTickMark val="none"/>
        <c:tickLblPos val="none"/>
        <c:crossAx val="3"/>
        <c:crosses val="min"/>
        <c:auto val="0"/>
        <c:lblAlgn val="ctr"/>
        <c:lblOffset val="100"/>
        <c:noMultiLvlLbl val="0"/>
      </c:catAx>
      <c:valAx>
        <c:axId val="3"/>
        <c:scaling>
          <c:orientation val="minMax"/>
          <c:max val="33"/>
          <c:min val="10"/>
        </c:scaling>
        <c:delete val="0"/>
        <c:axPos val="l"/>
        <c:majorGridlines>
          <c:spPr>
            <a:ln>
              <a:noFill/>
            </a:ln>
          </c:spPr>
        </c:majorGridlines>
        <c:numFmt formatCode="General" sourceLinked="1"/>
        <c:majorTickMark val="none"/>
        <c:minorTickMark val="none"/>
        <c:tickLblPos val="none"/>
        <c:spPr>
          <a:ln w="9525" cmpd="sng" algn="ctr">
            <a:solidFill>
              <a:schemeClr val="bg2"/>
            </a:solidFill>
            <a:prstDash val="solid"/>
          </a:ln>
        </c:spPr>
        <c:crossAx val="2"/>
        <c:crosses val="min"/>
        <c:crossBetween val="between"/>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8665931642778392E-2"/>
          <c:y val="2.8665931642778392E-2"/>
          <c:w val="0.94266813671444327"/>
          <c:h val="0.94266813671444327"/>
        </c:manualLayout>
      </c:layout>
      <c:doughnutChart>
        <c:varyColors val="0"/>
        <c:ser>
          <c:idx val="0"/>
          <c:order val="0"/>
          <c:dPt>
            <c:idx val="0"/>
            <c:bubble3D val="0"/>
            <c:spPr>
              <a:solidFill>
                <a:srgbClr val="B984DB"/>
              </a:solidFill>
              <a:ln w="28575" cmpd="sng" algn="ctr">
                <a:solidFill>
                  <a:srgbClr val="FFFFFF"/>
                </a:solidFill>
                <a:prstDash val="solid"/>
              </a:ln>
            </c:spPr>
            <c:extLst>
              <c:ext xmlns:c16="http://schemas.microsoft.com/office/drawing/2014/chart" uri="{C3380CC4-5D6E-409C-BE32-E72D297353CC}">
                <c16:uniqueId val="{00000000-90A0-4D06-94CA-B2640FAFB744}"/>
              </c:ext>
            </c:extLst>
          </c:dPt>
          <c:dPt>
            <c:idx val="1"/>
            <c:bubble3D val="0"/>
            <c:spPr>
              <a:solidFill>
                <a:schemeClr val="accent1"/>
              </a:solidFill>
              <a:ln w="28575" cmpd="sng" algn="ctr">
                <a:solidFill>
                  <a:srgbClr val="FFFFFF"/>
                </a:solidFill>
                <a:prstDash val="solid"/>
              </a:ln>
            </c:spPr>
            <c:extLst>
              <c:ext xmlns:c16="http://schemas.microsoft.com/office/drawing/2014/chart" uri="{C3380CC4-5D6E-409C-BE32-E72D297353CC}">
                <c16:uniqueId val="{00000001-90A0-4D06-94CA-B2640FAFB744}"/>
              </c:ext>
            </c:extLst>
          </c:dPt>
          <c:val>
            <c:numRef>
              <c:f>Sheet1!$A$1:$A$2</c:f>
              <c:numCache>
                <c:formatCode>General</c:formatCode>
                <c:ptCount val="2"/>
                <c:pt idx="0">
                  <c:v>11</c:v>
                </c:pt>
                <c:pt idx="1">
                  <c:v>89</c:v>
                </c:pt>
              </c:numCache>
            </c:numRef>
          </c:val>
          <c:extLst>
            <c:ext xmlns:c16="http://schemas.microsoft.com/office/drawing/2014/chart" uri="{C3380CC4-5D6E-409C-BE32-E72D297353CC}">
              <c16:uniqueId val="{00000002-90A0-4D06-94CA-B2640FAFB744}"/>
            </c:ext>
          </c:extLst>
        </c:ser>
        <c:dLbls>
          <c:showLegendKey val="0"/>
          <c:showVal val="0"/>
          <c:showCatName val="0"/>
          <c:showSerName val="0"/>
          <c:showPercent val="0"/>
          <c:showBubbleSize val="0"/>
          <c:showLeaderLines val="0"/>
        </c:dLbls>
        <c:firstSliceAng val="0"/>
        <c:holeSize val="50"/>
      </c:doughnutChart>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095334685598377E-2"/>
          <c:y val="3.143893591293833E-2"/>
          <c:w val="0.95780933062880325"/>
          <c:h val="0.93712212817412333"/>
        </c:manualLayout>
      </c:layout>
      <c:barChart>
        <c:barDir val="col"/>
        <c:grouping val="stacked"/>
        <c:varyColors val="0"/>
        <c:ser>
          <c:idx val="0"/>
          <c:order val="0"/>
          <c:spPr>
            <a:solidFill>
              <a:schemeClr val="accent1"/>
            </a:solidFill>
            <a:ln>
              <a:noFill/>
            </a:ln>
          </c:spPr>
          <c:invertIfNegative val="0"/>
          <c:dPt>
            <c:idx val="1"/>
            <c:invertIfNegative val="0"/>
            <c:bubble3D val="0"/>
            <c:spPr>
              <a:pattFill prst="ltUpDiag">
                <a:fgClr>
                  <a:schemeClr val="tx1"/>
                </a:fgClr>
                <a:bgClr>
                  <a:schemeClr val="bg1"/>
                </a:bgClr>
              </a:pattFill>
              <a:ln>
                <a:noFill/>
              </a:ln>
            </c:spPr>
            <c:extLst>
              <c:ext xmlns:c16="http://schemas.microsoft.com/office/drawing/2014/chart" uri="{C3380CC4-5D6E-409C-BE32-E72D297353CC}">
                <c16:uniqueId val="{00000000-0C8D-4969-88E4-FBAF9B905A69}"/>
              </c:ext>
            </c:extLst>
          </c:dPt>
          <c:val>
            <c:numRef>
              <c:f>Sheet1!$A$1:$B$1</c:f>
              <c:numCache>
                <c:formatCode>General</c:formatCode>
                <c:ptCount val="2"/>
                <c:pt idx="0">
                  <c:v>9.9</c:v>
                </c:pt>
                <c:pt idx="1">
                  <c:v>10.7</c:v>
                </c:pt>
              </c:numCache>
            </c:numRef>
          </c:val>
          <c:extLst>
            <c:ext xmlns:c16="http://schemas.microsoft.com/office/drawing/2014/chart" uri="{C3380CC4-5D6E-409C-BE32-E72D297353CC}">
              <c16:uniqueId val="{00000001-0C8D-4969-88E4-FBAF9B905A69}"/>
            </c:ext>
          </c:extLst>
        </c:ser>
        <c:dLbls>
          <c:showLegendKey val="0"/>
          <c:showVal val="0"/>
          <c:showCatName val="0"/>
          <c:showSerName val="0"/>
          <c:showPercent val="0"/>
          <c:showBubbleSize val="0"/>
        </c:dLbls>
        <c:gapWidth val="150"/>
        <c:overlap val="100"/>
        <c:axId val="1550513807"/>
        <c:axId val="1"/>
      </c:barChart>
      <c:catAx>
        <c:axId val="1550513807"/>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7"/>
          <c:min val="0"/>
        </c:scaling>
        <c:delete val="1"/>
        <c:axPos val="l"/>
        <c:numFmt formatCode="General" sourceLinked="1"/>
        <c:majorTickMark val="out"/>
        <c:minorTickMark val="none"/>
        <c:tickLblPos val="nextTo"/>
        <c:crossAx val="1550513807"/>
        <c:crosses val="min"/>
        <c:crossBetween val="between"/>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4714828897338403E-2"/>
          <c:y val="2.9445073612684031E-2"/>
          <c:w val="0.95057034220532322"/>
          <c:h val="0.94110985277463188"/>
        </c:manualLayout>
      </c:layout>
      <c:barChart>
        <c:barDir val="col"/>
        <c:grouping val="stacked"/>
        <c:varyColors val="0"/>
        <c:ser>
          <c:idx val="0"/>
          <c:order val="0"/>
          <c:spPr>
            <a:solidFill>
              <a:schemeClr val="accent1"/>
            </a:solidFill>
            <a:ln>
              <a:noFill/>
            </a:ln>
          </c:spPr>
          <c:invertIfNegative val="0"/>
          <c:dPt>
            <c:idx val="1"/>
            <c:invertIfNegative val="0"/>
            <c:bubble3D val="0"/>
            <c:spPr>
              <a:pattFill prst="ltUpDiag">
                <a:fgClr>
                  <a:schemeClr val="tx1"/>
                </a:fgClr>
                <a:bgClr>
                  <a:schemeClr val="bg1"/>
                </a:bgClr>
              </a:pattFill>
              <a:ln>
                <a:noFill/>
              </a:ln>
            </c:spPr>
            <c:extLst>
              <c:ext xmlns:c16="http://schemas.microsoft.com/office/drawing/2014/chart" uri="{C3380CC4-5D6E-409C-BE32-E72D297353CC}">
                <c16:uniqueId val="{00000000-E67C-4D86-A73D-3BE9DF166815}"/>
              </c:ext>
            </c:extLst>
          </c:dPt>
          <c:val>
            <c:numRef>
              <c:f>Sheet1!$A$1:$B$1</c:f>
              <c:numCache>
                <c:formatCode>General</c:formatCode>
                <c:ptCount val="2"/>
                <c:pt idx="0">
                  <c:v>23.9</c:v>
                </c:pt>
                <c:pt idx="1">
                  <c:v>27</c:v>
                </c:pt>
              </c:numCache>
            </c:numRef>
          </c:val>
          <c:extLst>
            <c:ext xmlns:c16="http://schemas.microsoft.com/office/drawing/2014/chart" uri="{C3380CC4-5D6E-409C-BE32-E72D297353CC}">
              <c16:uniqueId val="{00000001-E67C-4D86-A73D-3BE9DF166815}"/>
            </c:ext>
          </c:extLst>
        </c:ser>
        <c:dLbls>
          <c:showLegendKey val="0"/>
          <c:showVal val="0"/>
          <c:showCatName val="0"/>
          <c:showSerName val="0"/>
          <c:showPercent val="0"/>
          <c:showBubbleSize val="0"/>
        </c:dLbls>
        <c:gapWidth val="150"/>
        <c:overlap val="100"/>
        <c:axId val="878176143"/>
        <c:axId val="1"/>
      </c:barChart>
      <c:catAx>
        <c:axId val="87817614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27"/>
          <c:min val="0"/>
        </c:scaling>
        <c:delete val="1"/>
        <c:axPos val="l"/>
        <c:numFmt formatCode="General" sourceLinked="1"/>
        <c:majorTickMark val="out"/>
        <c:minorTickMark val="none"/>
        <c:tickLblPos val="nextTo"/>
        <c:crossAx val="878176143"/>
        <c:crosses val="min"/>
        <c:crossBetween val="between"/>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4714828897338403E-2"/>
          <c:y val="2.9445073612684031E-2"/>
          <c:w val="0.95057034220532322"/>
          <c:h val="0.94110985277463188"/>
        </c:manualLayout>
      </c:layout>
      <c:barChart>
        <c:barDir val="col"/>
        <c:grouping val="stacked"/>
        <c:varyColors val="0"/>
        <c:ser>
          <c:idx val="0"/>
          <c:order val="0"/>
          <c:spPr>
            <a:solidFill>
              <a:schemeClr val="accent1"/>
            </a:solidFill>
            <a:ln>
              <a:noFill/>
            </a:ln>
          </c:spPr>
          <c:invertIfNegative val="0"/>
          <c:dPt>
            <c:idx val="1"/>
            <c:invertIfNegative val="0"/>
            <c:bubble3D val="0"/>
            <c:spPr>
              <a:pattFill prst="ltUpDiag">
                <a:fgClr>
                  <a:schemeClr val="tx1"/>
                </a:fgClr>
                <a:bgClr>
                  <a:schemeClr val="bg1"/>
                </a:bgClr>
              </a:pattFill>
              <a:ln>
                <a:noFill/>
              </a:ln>
            </c:spPr>
            <c:extLst>
              <c:ext xmlns:c16="http://schemas.microsoft.com/office/drawing/2014/chart" uri="{C3380CC4-5D6E-409C-BE32-E72D297353CC}">
                <c16:uniqueId val="{00000000-DB81-48E4-A708-33D20433355C}"/>
              </c:ext>
            </c:extLst>
          </c:dPt>
          <c:val>
            <c:numRef>
              <c:f>Sheet1!$A$1:$B$1</c:f>
              <c:numCache>
                <c:formatCode>General</c:formatCode>
                <c:ptCount val="2"/>
                <c:pt idx="0">
                  <c:v>13.9</c:v>
                </c:pt>
                <c:pt idx="1">
                  <c:v>17</c:v>
                </c:pt>
              </c:numCache>
            </c:numRef>
          </c:val>
          <c:extLst>
            <c:ext xmlns:c16="http://schemas.microsoft.com/office/drawing/2014/chart" uri="{C3380CC4-5D6E-409C-BE32-E72D297353CC}">
              <c16:uniqueId val="{00000001-DB81-48E4-A708-33D20433355C}"/>
            </c:ext>
          </c:extLst>
        </c:ser>
        <c:dLbls>
          <c:showLegendKey val="0"/>
          <c:showVal val="0"/>
          <c:showCatName val="0"/>
          <c:showSerName val="0"/>
          <c:showPercent val="0"/>
          <c:showBubbleSize val="0"/>
        </c:dLbls>
        <c:gapWidth val="150"/>
        <c:overlap val="100"/>
        <c:axId val="311682208"/>
        <c:axId val="1"/>
      </c:barChart>
      <c:catAx>
        <c:axId val="311682208"/>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7"/>
          <c:min val="0"/>
        </c:scaling>
        <c:delete val="1"/>
        <c:axPos val="l"/>
        <c:numFmt formatCode="General" sourceLinked="1"/>
        <c:majorTickMark val="out"/>
        <c:minorTickMark val="none"/>
        <c:tickLblPos val="nextTo"/>
        <c:crossAx val="311682208"/>
        <c:crosses val="min"/>
        <c:crossBetween val="between"/>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870646766169153E-2"/>
          <c:y val="8.0827067669172928E-2"/>
          <c:w val="0.94825870646766164"/>
          <c:h val="0.83834586466165417"/>
        </c:manualLayout>
      </c:layout>
      <c:barChart>
        <c:barDir val="col"/>
        <c:grouping val="stacked"/>
        <c:varyColors val="0"/>
        <c:ser>
          <c:idx val="0"/>
          <c:order val="0"/>
          <c:spPr>
            <a:solidFill>
              <a:schemeClr val="accent5"/>
            </a:solidFill>
            <a:ln>
              <a:noFill/>
            </a:ln>
          </c:spPr>
          <c:invertIfNegative val="0"/>
          <c:dLbls>
            <c:dLbl>
              <c:idx val="0"/>
              <c:layout>
                <c:manualLayout>
                  <c:x val="0"/>
                  <c:y val="0"/>
                </c:manualLayout>
              </c:layout>
              <c:numFmt formatCode="#,##0&quot;%&quot;;&quot;-&quot;#,##0&quot;%&quot;" sourceLinked="0"/>
              <c:spPr>
                <a:noFill/>
                <a:ln>
                  <a:noFill/>
                </a:ln>
              </c:spPr>
              <c:txPr>
                <a:bodyPr wrap="none"/>
                <a:lstStyle/>
                <a:p>
                  <a:pPr>
                    <a:defRPr sz="900" b="1" kern="1200">
                      <a:solidFill>
                        <a:schemeClr val="tx1"/>
                      </a:solidFill>
                      <a:latin typeface="+mn-lt"/>
                      <a:ea typeface="Roboto"/>
                      <a:cs typeface="Times New Roman"/>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7D2-43CD-B2DC-F7F14F6B205E}"/>
                </c:ext>
              </c:extLst>
            </c:dLbl>
            <c:dLbl>
              <c:idx val="1"/>
              <c:layout>
                <c:manualLayout>
                  <c:x val="0"/>
                  <c:y val="0"/>
                </c:manualLayout>
              </c:layout>
              <c:numFmt formatCode="#,##0&quot;%&quot;;&quot;-&quot;#,##0&quot;%&quot;" sourceLinked="0"/>
              <c:spPr>
                <a:noFill/>
                <a:ln>
                  <a:noFill/>
                </a:ln>
              </c:spPr>
              <c:txPr>
                <a:bodyPr wrap="none"/>
                <a:lstStyle/>
                <a:p>
                  <a:pPr>
                    <a:defRPr sz="900" b="1" kern="1200">
                      <a:solidFill>
                        <a:schemeClr val="tx1"/>
                      </a:solidFill>
                      <a:latin typeface="+mn-lt"/>
                      <a:ea typeface="Roboto"/>
                      <a:cs typeface="Times New Roman"/>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7D2-43CD-B2DC-F7F14F6B205E}"/>
                </c:ext>
              </c:extLst>
            </c:dLbl>
            <c:dLbl>
              <c:idx val="2"/>
              <c:layout>
                <c:manualLayout>
                  <c:x val="0"/>
                  <c:y val="0"/>
                </c:manualLayout>
              </c:layout>
              <c:numFmt formatCode="#,##0&quot;%&quot;;&quot;-&quot;#,##0&quot;%&quot;" sourceLinked="0"/>
              <c:spPr>
                <a:noFill/>
                <a:ln>
                  <a:noFill/>
                </a:ln>
              </c:spPr>
              <c:txPr>
                <a:bodyPr wrap="none"/>
                <a:lstStyle/>
                <a:p>
                  <a:pPr>
                    <a:defRPr sz="900" b="1" kern="1200">
                      <a:solidFill>
                        <a:schemeClr val="tx1"/>
                      </a:solidFill>
                      <a:latin typeface="+mn-lt"/>
                      <a:ea typeface="Roboto"/>
                      <a:cs typeface="Times New Roman"/>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7D2-43CD-B2DC-F7F14F6B205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23.400000000000002</c:v>
                </c:pt>
                <c:pt idx="1">
                  <c:v>23.7</c:v>
                </c:pt>
                <c:pt idx="2">
                  <c:v>22</c:v>
                </c:pt>
              </c:numCache>
            </c:numRef>
          </c:val>
          <c:extLst>
            <c:ext xmlns:c16="http://schemas.microsoft.com/office/drawing/2014/chart" uri="{C3380CC4-5D6E-409C-BE32-E72D297353CC}">
              <c16:uniqueId val="{00000003-07D2-43CD-B2DC-F7F14F6B205E}"/>
            </c:ext>
          </c:extLst>
        </c:ser>
        <c:ser>
          <c:idx val="1"/>
          <c:order val="1"/>
          <c:spPr>
            <a:solidFill>
              <a:schemeClr val="accent3"/>
            </a:solidFill>
            <a:ln>
              <a:noFill/>
            </a:ln>
          </c:spPr>
          <c:invertIfNegative val="0"/>
          <c:dLbls>
            <c:dLbl>
              <c:idx val="0"/>
              <c:layout>
                <c:manualLayout>
                  <c:x val="0"/>
                  <c:y val="0"/>
                </c:manualLayout>
              </c:layout>
              <c:numFmt formatCode="#,##0&quot;%&quot;;&quot;-&quot;#,##0&quot;%&quot;" sourceLinked="0"/>
              <c:spPr>
                <a:noFill/>
                <a:ln>
                  <a:noFill/>
                </a:ln>
              </c:spPr>
              <c:txPr>
                <a:bodyPr wrap="none"/>
                <a:lstStyle/>
                <a:p>
                  <a:pPr>
                    <a:defRPr sz="900" b="1" kern="1200">
                      <a:solidFill>
                        <a:schemeClr val="bg1"/>
                      </a:solidFill>
                      <a:latin typeface="+mn-lt"/>
                      <a:ea typeface="Roboto"/>
                      <a:cs typeface="Times New Roman"/>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7D2-43CD-B2DC-F7F14F6B205E}"/>
                </c:ext>
              </c:extLst>
            </c:dLbl>
            <c:dLbl>
              <c:idx val="1"/>
              <c:layout>
                <c:manualLayout>
                  <c:x val="0"/>
                  <c:y val="0"/>
                </c:manualLayout>
              </c:layout>
              <c:numFmt formatCode="#,##0&quot;%&quot;;&quot;-&quot;#,##0&quot;%&quot;" sourceLinked="0"/>
              <c:spPr>
                <a:noFill/>
                <a:ln>
                  <a:noFill/>
                </a:ln>
              </c:spPr>
              <c:txPr>
                <a:bodyPr wrap="none"/>
                <a:lstStyle/>
                <a:p>
                  <a:pPr>
                    <a:defRPr sz="900" b="1" kern="1200">
                      <a:solidFill>
                        <a:schemeClr val="bg1"/>
                      </a:solidFill>
                      <a:latin typeface="+mn-lt"/>
                      <a:ea typeface="Roboto"/>
                      <a:cs typeface="Times New Roman"/>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7D2-43CD-B2DC-F7F14F6B205E}"/>
                </c:ext>
              </c:extLst>
            </c:dLbl>
            <c:dLbl>
              <c:idx val="2"/>
              <c:layout>
                <c:manualLayout>
                  <c:x val="-4.3781094527363187E-2"/>
                  <c:y val="0"/>
                </c:manualLayout>
              </c:layout>
              <c:numFmt formatCode="#,##0&quot;%&quot;;&quot;-&quot;#,##0&quot;%&quot;" sourceLinked="0"/>
              <c:spPr>
                <a:noFill/>
                <a:ln>
                  <a:noFill/>
                </a:ln>
              </c:spPr>
              <c:txPr>
                <a:bodyPr wrap="none"/>
                <a:lstStyle/>
                <a:p>
                  <a:pPr>
                    <a:defRPr sz="900" b="1" kern="1200">
                      <a:solidFill>
                        <a:schemeClr val="bg1"/>
                      </a:solidFill>
                      <a:latin typeface="+mn-lt"/>
                      <a:ea typeface="Roboto"/>
                      <a:cs typeface="Times New Roman"/>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7D2-43CD-B2DC-F7F14F6B205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Sheet1!$A$2:$C$2</c:f>
              <c:numCache>
                <c:formatCode>General</c:formatCode>
                <c:ptCount val="3"/>
                <c:pt idx="0">
                  <c:v>18.100000000000001</c:v>
                </c:pt>
                <c:pt idx="1">
                  <c:v>20.399999999999995</c:v>
                </c:pt>
                <c:pt idx="2">
                  <c:v>8.1999999999999993</c:v>
                </c:pt>
              </c:numCache>
            </c:numRef>
          </c:val>
          <c:extLst>
            <c:ext xmlns:c16="http://schemas.microsoft.com/office/drawing/2014/chart" uri="{C3380CC4-5D6E-409C-BE32-E72D297353CC}">
              <c16:uniqueId val="{00000007-07D2-43CD-B2DC-F7F14F6B205E}"/>
            </c:ext>
          </c:extLst>
        </c:ser>
        <c:ser>
          <c:idx val="2"/>
          <c:order val="2"/>
          <c:spPr>
            <a:solidFill>
              <a:schemeClr val="accent2"/>
            </a:solidFill>
            <a:ln>
              <a:noFill/>
            </a:ln>
          </c:spPr>
          <c:invertIfNegative val="0"/>
          <c:dLbls>
            <c:dLbl>
              <c:idx val="0"/>
              <c:layout>
                <c:manualLayout>
                  <c:x val="0"/>
                  <c:y val="0"/>
                </c:manualLayout>
              </c:layout>
              <c:numFmt formatCode="#,##0&quot;%&quot;;&quot;-&quot;#,##0&quot;%&quot;" sourceLinked="0"/>
              <c:spPr>
                <a:noFill/>
                <a:ln>
                  <a:noFill/>
                </a:ln>
              </c:spPr>
              <c:txPr>
                <a:bodyPr wrap="none"/>
                <a:lstStyle/>
                <a:p>
                  <a:pPr>
                    <a:defRPr sz="900" b="1" kern="1200">
                      <a:solidFill>
                        <a:schemeClr val="bg1"/>
                      </a:solidFill>
                      <a:latin typeface="+mn-lt"/>
                      <a:ea typeface="Roboto"/>
                      <a:cs typeface="Times New Roman"/>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7D2-43CD-B2DC-F7F14F6B205E}"/>
                </c:ext>
              </c:extLst>
            </c:dLbl>
            <c:dLbl>
              <c:idx val="1"/>
              <c:layout>
                <c:manualLayout>
                  <c:x val="0"/>
                  <c:y val="0"/>
                </c:manualLayout>
              </c:layout>
              <c:numFmt formatCode="#,##0&quot;%&quot;;&quot;-&quot;#,##0&quot;%&quot;" sourceLinked="0"/>
              <c:spPr>
                <a:noFill/>
                <a:ln>
                  <a:noFill/>
                </a:ln>
              </c:spPr>
              <c:txPr>
                <a:bodyPr wrap="none"/>
                <a:lstStyle/>
                <a:p>
                  <a:pPr>
                    <a:defRPr sz="900" b="1" kern="1200">
                      <a:solidFill>
                        <a:schemeClr val="bg1"/>
                      </a:solidFill>
                      <a:latin typeface="+mn-lt"/>
                      <a:ea typeface="Roboto"/>
                      <a:cs typeface="Times New Roman"/>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7D2-43CD-B2DC-F7F14F6B205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Sheet1!$A$3:$C$3</c:f>
              <c:numCache>
                <c:formatCode>General</c:formatCode>
                <c:ptCount val="3"/>
                <c:pt idx="0">
                  <c:v>17.500000000000004</c:v>
                </c:pt>
                <c:pt idx="1">
                  <c:v>21.499999999999996</c:v>
                </c:pt>
                <c:pt idx="2">
                  <c:v>0</c:v>
                </c:pt>
              </c:numCache>
            </c:numRef>
          </c:val>
          <c:extLst>
            <c:ext xmlns:c16="http://schemas.microsoft.com/office/drawing/2014/chart" uri="{C3380CC4-5D6E-409C-BE32-E72D297353CC}">
              <c16:uniqueId val="{0000000A-07D2-43CD-B2DC-F7F14F6B205E}"/>
            </c:ext>
          </c:extLst>
        </c:ser>
        <c:ser>
          <c:idx val="3"/>
          <c:order val="3"/>
          <c:spPr>
            <a:solidFill>
              <a:srgbClr val="7F35B2"/>
            </a:solidFill>
            <a:ln>
              <a:noFill/>
            </a:ln>
          </c:spPr>
          <c:invertIfNegative val="0"/>
          <c:dLbls>
            <c:dLbl>
              <c:idx val="0"/>
              <c:layout>
                <c:manualLayout>
                  <c:x val="0"/>
                  <c:y val="0"/>
                </c:manualLayout>
              </c:layout>
              <c:numFmt formatCode="#,##0&quot;%&quot;;&quot;-&quot;#,##0&quot;%&quot;" sourceLinked="0"/>
              <c:spPr>
                <a:noFill/>
                <a:ln>
                  <a:noFill/>
                </a:ln>
              </c:spPr>
              <c:txPr>
                <a:bodyPr wrap="none"/>
                <a:lstStyle/>
                <a:p>
                  <a:pPr>
                    <a:defRPr sz="900" b="1" kern="1200">
                      <a:solidFill>
                        <a:schemeClr val="bg1"/>
                      </a:solidFill>
                      <a:latin typeface="+mn-lt"/>
                      <a:ea typeface="Roboto"/>
                      <a:cs typeface="Times New Roman"/>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07D2-43CD-B2DC-F7F14F6B205E}"/>
                </c:ext>
              </c:extLst>
            </c:dLbl>
            <c:dLbl>
              <c:idx val="1"/>
              <c:layout>
                <c:manualLayout>
                  <c:x val="0"/>
                  <c:y val="0"/>
                </c:manualLayout>
              </c:layout>
              <c:numFmt formatCode="#,##0&quot;%&quot;;&quot;-&quot;#,##0&quot;%&quot;" sourceLinked="0"/>
              <c:spPr>
                <a:noFill/>
                <a:ln>
                  <a:noFill/>
                </a:ln>
              </c:spPr>
              <c:txPr>
                <a:bodyPr wrap="none"/>
                <a:lstStyle/>
                <a:p>
                  <a:pPr>
                    <a:defRPr sz="900" b="1" kern="1200">
                      <a:solidFill>
                        <a:schemeClr val="bg1"/>
                      </a:solidFill>
                      <a:latin typeface="+mn-lt"/>
                      <a:ea typeface="Roboto"/>
                      <a:cs typeface="Times New Roman"/>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07D2-43CD-B2DC-F7F14F6B205E}"/>
                </c:ext>
              </c:extLst>
            </c:dLbl>
            <c:dLbl>
              <c:idx val="2"/>
              <c:layout>
                <c:manualLayout>
                  <c:x val="0"/>
                  <c:y val="-6.2656641604010022E-4"/>
                </c:manualLayout>
              </c:layout>
              <c:numFmt formatCode="#,##0&quot;%&quot;;&quot;-&quot;#,##0&quot;%&quot;" sourceLinked="0"/>
              <c:spPr>
                <a:noFill/>
                <a:ln>
                  <a:noFill/>
                </a:ln>
              </c:spPr>
              <c:txPr>
                <a:bodyPr wrap="none"/>
                <a:lstStyle/>
                <a:p>
                  <a:pPr>
                    <a:defRPr sz="900" b="1" kern="1200">
                      <a:solidFill>
                        <a:schemeClr val="bg1"/>
                      </a:solidFill>
                      <a:latin typeface="+mn-lt"/>
                      <a:ea typeface="Roboto"/>
                      <a:cs typeface="Times New Roman"/>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07D2-43CD-B2DC-F7F14F6B205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Sheet1!$A$4:$C$4</c:f>
              <c:numCache>
                <c:formatCode>General</c:formatCode>
                <c:ptCount val="3"/>
                <c:pt idx="0">
                  <c:v>40.999999999999993</c:v>
                </c:pt>
                <c:pt idx="1">
                  <c:v>34.4</c:v>
                </c:pt>
                <c:pt idx="2">
                  <c:v>69.699999999999989</c:v>
                </c:pt>
              </c:numCache>
            </c:numRef>
          </c:val>
          <c:extLst>
            <c:ext xmlns:c16="http://schemas.microsoft.com/office/drawing/2014/chart" uri="{C3380CC4-5D6E-409C-BE32-E72D297353CC}">
              <c16:uniqueId val="{0000000E-07D2-43CD-B2DC-F7F14F6B205E}"/>
            </c:ext>
          </c:extLst>
        </c:ser>
        <c:dLbls>
          <c:showLegendKey val="0"/>
          <c:showVal val="0"/>
          <c:showCatName val="0"/>
          <c:showSerName val="0"/>
          <c:showPercent val="0"/>
          <c:showBubbleSize val="0"/>
        </c:dLbls>
        <c:gapWidth val="80"/>
        <c:overlap val="100"/>
        <c:axId val="2171456"/>
        <c:axId val="1"/>
      </c:barChart>
      <c:catAx>
        <c:axId val="2171456"/>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2171456"/>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570175438596492"/>
          <c:y val="0.23162583518930957"/>
          <c:w val="0.38859649122807016"/>
          <c:h val="0.60579064587973275"/>
        </c:manualLayout>
      </c:layout>
      <c:barChart>
        <c:barDir val="col"/>
        <c:grouping val="stacked"/>
        <c:varyColors val="0"/>
        <c:ser>
          <c:idx val="0"/>
          <c:order val="0"/>
          <c:spPr>
            <a:solidFill>
              <a:srgbClr val="808080"/>
            </a:solidFill>
            <a:ln w="3175" cmpd="sng" algn="ctr">
              <a:solidFill>
                <a:srgbClr val="FFFFFF"/>
              </a:solidFill>
              <a:prstDash val="solid"/>
            </a:ln>
          </c:spPr>
          <c:invertIfNegative val="0"/>
          <c:dPt>
            <c:idx val="0"/>
            <c:invertIfNegative val="0"/>
            <c:bubble3D val="0"/>
            <c:spPr>
              <a:solidFill>
                <a:schemeClr val="accent1"/>
              </a:solidFill>
              <a:ln w="3175" cmpd="sng" algn="ctr">
                <a:solidFill>
                  <a:srgbClr val="FFFFFF"/>
                </a:solidFill>
                <a:prstDash val="solid"/>
              </a:ln>
            </c:spPr>
            <c:extLst>
              <c:ext xmlns:c16="http://schemas.microsoft.com/office/drawing/2014/chart" uri="{C3380CC4-5D6E-409C-BE32-E72D297353CC}">
                <c16:uniqueId val="{00000000-F43E-420B-9473-BFCF7CB42F3F}"/>
              </c:ext>
            </c:extLst>
          </c:dPt>
          <c:dLbls>
            <c:dLbl>
              <c:idx val="0"/>
              <c:layout>
                <c:manualLayout>
                  <c:x val="0"/>
                  <c:y val="-0.37193763919821826"/>
                </c:manualLayout>
              </c:layout>
              <c:numFmt formatCode="#,##0.0&quot;%&quot;;&quot;-&quot;#,##0.0&quot;%&quot;" sourceLinked="0"/>
              <c:spPr>
                <a:noFill/>
                <a:ln>
                  <a:noFill/>
                </a:ln>
              </c:spPr>
              <c:txPr>
                <a:bodyPr wrap="none"/>
                <a:lstStyle/>
                <a:p>
                  <a:pPr>
                    <a:defRPr sz="16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43E-420B-9473-BFCF7CB42F3F}"/>
                </c:ext>
              </c:extLst>
            </c:dLbl>
            <c:dLbl>
              <c:idx val="1"/>
              <c:layout>
                <c:manualLayout>
                  <c:x val="0"/>
                  <c:y val="-0.35337787676317745"/>
                </c:manualLayout>
              </c:layout>
              <c:numFmt formatCode="#,##0.0&quot;%&quot;;&quot;-&quot;#,##0.0&quot;%&quot;" sourceLinked="0"/>
              <c:spPr>
                <a:noFill/>
                <a:ln>
                  <a:noFill/>
                </a:ln>
              </c:spPr>
              <c:txPr>
                <a:bodyPr wrap="none"/>
                <a:lstStyle/>
                <a:p>
                  <a:pPr>
                    <a:defRPr sz="1600" b="1" kern="120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43E-420B-9473-BFCF7CB42F3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26.700000000000003</c:v>
                </c:pt>
                <c:pt idx="1">
                  <c:v>25.1</c:v>
                </c:pt>
              </c:numCache>
            </c:numRef>
          </c:val>
          <c:extLst>
            <c:ext xmlns:c16="http://schemas.microsoft.com/office/drawing/2014/chart" uri="{C3380CC4-5D6E-409C-BE32-E72D297353CC}">
              <c16:uniqueId val="{00000002-F43E-420B-9473-BFCF7CB42F3F}"/>
            </c:ext>
          </c:extLst>
        </c:ser>
        <c:dLbls>
          <c:showLegendKey val="0"/>
          <c:showVal val="0"/>
          <c:showCatName val="0"/>
          <c:showSerName val="0"/>
          <c:showPercent val="0"/>
          <c:showBubbleSize val="0"/>
        </c:dLbls>
        <c:gapWidth val="80"/>
        <c:overlap val="100"/>
        <c:axId val="654375935"/>
        <c:axId val="1"/>
      </c:barChart>
      <c:catAx>
        <c:axId val="654375935"/>
        <c:scaling>
          <c:orientation val="minMax"/>
        </c:scaling>
        <c:delete val="0"/>
        <c:axPos val="b"/>
        <c:majorGridlines>
          <c:spPr>
            <a:ln>
              <a:noFill/>
            </a:ln>
          </c:spPr>
        </c:majorGridlines>
        <c:majorTickMark val="none"/>
        <c:minorTickMark val="none"/>
        <c:tickLblPos val="none"/>
        <c:spPr>
          <a:ln w="9525" cmpd="sng" algn="ctr">
            <a:solidFill>
              <a:srgbClr val="969696"/>
            </a:solidFill>
            <a:prstDash val="solid"/>
          </a:ln>
        </c:spPr>
        <c:crossAx val="1"/>
        <c:crosses val="min"/>
        <c:auto val="0"/>
        <c:lblAlgn val="ctr"/>
        <c:lblOffset val="100"/>
        <c:noMultiLvlLbl val="0"/>
      </c:catAx>
      <c:valAx>
        <c:axId val="1"/>
        <c:scaling>
          <c:orientation val="minMax"/>
          <c:max val="26.700000000000003"/>
          <c:min val="0"/>
        </c:scaling>
        <c:delete val="1"/>
        <c:axPos val="l"/>
        <c:numFmt formatCode="General" sourceLinked="1"/>
        <c:majorTickMark val="out"/>
        <c:minorTickMark val="none"/>
        <c:tickLblPos val="nextTo"/>
        <c:crossAx val="654375935"/>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525252525252523E-2"/>
          <c:y val="5.6521739130434782E-2"/>
          <c:w val="0.89494949494949494"/>
          <c:h val="0.88695652173913042"/>
        </c:manualLayout>
      </c:layout>
      <c:barChart>
        <c:barDir val="col"/>
        <c:grouping val="stacked"/>
        <c:varyColors val="0"/>
        <c:ser>
          <c:idx val="0"/>
          <c:order val="0"/>
          <c:spPr>
            <a:solidFill>
              <a:srgbClr val="808080"/>
            </a:solidFill>
            <a:ln w="3175" cmpd="sng" algn="ctr">
              <a:solidFill>
                <a:srgbClr val="FFFFFF"/>
              </a:solidFill>
              <a:prstDash val="solid"/>
            </a:ln>
          </c:spPr>
          <c:invertIfNegative val="0"/>
          <c:dPt>
            <c:idx val="0"/>
            <c:invertIfNegative val="0"/>
            <c:bubble3D val="0"/>
            <c:spPr>
              <a:solidFill>
                <a:schemeClr val="accent1"/>
              </a:solidFill>
              <a:ln w="3175" cmpd="sng" algn="ctr">
                <a:solidFill>
                  <a:srgbClr val="FFFFFF"/>
                </a:solidFill>
                <a:prstDash val="solid"/>
              </a:ln>
            </c:spPr>
            <c:extLst>
              <c:ext xmlns:c16="http://schemas.microsoft.com/office/drawing/2014/chart" uri="{C3380CC4-5D6E-409C-BE32-E72D297353CC}">
                <c16:uniqueId val="{00000000-6CE7-4ABB-9A9E-907EDCE0FD00}"/>
              </c:ext>
            </c:extLst>
          </c:dPt>
          <c:val>
            <c:numRef>
              <c:f>Sheet1!$A$1:$B$1</c:f>
              <c:numCache>
                <c:formatCode>General</c:formatCode>
                <c:ptCount val="2"/>
                <c:pt idx="0">
                  <c:v>1027</c:v>
                </c:pt>
                <c:pt idx="1">
                  <c:v>978</c:v>
                </c:pt>
              </c:numCache>
            </c:numRef>
          </c:val>
          <c:extLst>
            <c:ext xmlns:c16="http://schemas.microsoft.com/office/drawing/2014/chart" uri="{C3380CC4-5D6E-409C-BE32-E72D297353CC}">
              <c16:uniqueId val="{00000001-6CE7-4ABB-9A9E-907EDCE0FD00}"/>
            </c:ext>
          </c:extLst>
        </c:ser>
        <c:dLbls>
          <c:showLegendKey val="0"/>
          <c:showVal val="0"/>
          <c:showCatName val="0"/>
          <c:showSerName val="0"/>
          <c:showPercent val="0"/>
          <c:showBubbleSize val="0"/>
        </c:dLbls>
        <c:gapWidth val="80"/>
        <c:overlap val="100"/>
        <c:axId val="1967605663"/>
        <c:axId val="1"/>
      </c:barChart>
      <c:catAx>
        <c:axId val="1967605663"/>
        <c:scaling>
          <c:orientation val="minMax"/>
        </c:scaling>
        <c:delete val="0"/>
        <c:axPos val="b"/>
        <c:majorGridlines>
          <c:spPr>
            <a:ln>
              <a:noFill/>
            </a:ln>
          </c:spPr>
        </c:majorGridlines>
        <c:majorTickMark val="none"/>
        <c:minorTickMark val="none"/>
        <c:tickLblPos val="none"/>
        <c:spPr>
          <a:ln w="9525" cmpd="sng" algn="ctr">
            <a:solidFill>
              <a:srgbClr val="969696"/>
            </a:solidFill>
            <a:prstDash val="solid"/>
          </a:ln>
        </c:spPr>
        <c:crossAx val="1"/>
        <c:crosses val="min"/>
        <c:auto val="0"/>
        <c:lblAlgn val="ctr"/>
        <c:lblOffset val="100"/>
        <c:noMultiLvlLbl val="0"/>
      </c:catAx>
      <c:valAx>
        <c:axId val="1"/>
        <c:scaling>
          <c:orientation val="minMax"/>
          <c:max val="1027"/>
          <c:min val="0"/>
        </c:scaling>
        <c:delete val="1"/>
        <c:axPos val="l"/>
        <c:numFmt formatCode="General" sourceLinked="1"/>
        <c:majorTickMark val="out"/>
        <c:minorTickMark val="none"/>
        <c:tickLblPos val="nextTo"/>
        <c:crossAx val="1967605663"/>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570175438596492"/>
          <c:y val="0.23162583518930957"/>
          <c:w val="0.38859649122807016"/>
          <c:h val="0.60579064587973275"/>
        </c:manualLayout>
      </c:layout>
      <c:barChart>
        <c:barDir val="col"/>
        <c:grouping val="stacked"/>
        <c:varyColors val="0"/>
        <c:ser>
          <c:idx val="0"/>
          <c:order val="0"/>
          <c:spPr>
            <a:solidFill>
              <a:srgbClr val="808080"/>
            </a:solidFill>
            <a:ln w="3175" cmpd="sng" algn="ctr">
              <a:solidFill>
                <a:srgbClr val="FFFFFF"/>
              </a:solidFill>
              <a:prstDash val="solid"/>
            </a:ln>
          </c:spPr>
          <c:invertIfNegative val="0"/>
          <c:dPt>
            <c:idx val="0"/>
            <c:invertIfNegative val="0"/>
            <c:bubble3D val="0"/>
            <c:spPr>
              <a:solidFill>
                <a:schemeClr val="accent1"/>
              </a:solidFill>
              <a:ln w="3175" cmpd="sng" algn="ctr">
                <a:solidFill>
                  <a:srgbClr val="FFFFFF"/>
                </a:solidFill>
                <a:prstDash val="solid"/>
              </a:ln>
            </c:spPr>
            <c:extLst>
              <c:ext xmlns:c16="http://schemas.microsoft.com/office/drawing/2014/chart" uri="{C3380CC4-5D6E-409C-BE32-E72D297353CC}">
                <c16:uniqueId val="{00000000-25A8-4BC2-AE3B-818EBF44B47D}"/>
              </c:ext>
            </c:extLst>
          </c:dPt>
          <c:dLbls>
            <c:dLbl>
              <c:idx val="0"/>
              <c:layout>
                <c:manualLayout>
                  <c:x val="0"/>
                  <c:y val="-0.37193763919821826"/>
                </c:manualLayout>
              </c:layout>
              <c:numFmt formatCode="#,##0.0&quot;%&quot;;&quot;-&quot;#,##0.0&quot;%&quot;" sourceLinked="0"/>
              <c:spPr>
                <a:noFill/>
                <a:ln>
                  <a:noFill/>
                </a:ln>
              </c:spPr>
              <c:txPr>
                <a:bodyPr wrap="none"/>
                <a:lstStyle/>
                <a:p>
                  <a:pPr>
                    <a:defRPr sz="16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5A8-4BC2-AE3B-818EBF44B47D}"/>
                </c:ext>
              </c:extLst>
            </c:dLbl>
            <c:dLbl>
              <c:idx val="1"/>
              <c:layout>
                <c:manualLayout>
                  <c:x val="0"/>
                  <c:y val="-0.3548626577579807"/>
                </c:manualLayout>
              </c:layout>
              <c:numFmt formatCode="#,##0.0&quot;%&quot;;&quot;-&quot;#,##0.0&quot;%&quot;" sourceLinked="0"/>
              <c:spPr>
                <a:noFill/>
                <a:ln>
                  <a:noFill/>
                </a:ln>
              </c:spPr>
              <c:txPr>
                <a:bodyPr wrap="none"/>
                <a:lstStyle/>
                <a:p>
                  <a:pPr>
                    <a:defRPr sz="1600" b="1" kern="120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5A8-4BC2-AE3B-818EBF44B47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22</c:v>
                </c:pt>
                <c:pt idx="1">
                  <c:v>20.8</c:v>
                </c:pt>
              </c:numCache>
            </c:numRef>
          </c:val>
          <c:extLst>
            <c:ext xmlns:c16="http://schemas.microsoft.com/office/drawing/2014/chart" uri="{C3380CC4-5D6E-409C-BE32-E72D297353CC}">
              <c16:uniqueId val="{00000002-25A8-4BC2-AE3B-818EBF44B47D}"/>
            </c:ext>
          </c:extLst>
        </c:ser>
        <c:dLbls>
          <c:showLegendKey val="0"/>
          <c:showVal val="0"/>
          <c:showCatName val="0"/>
          <c:showSerName val="0"/>
          <c:showPercent val="0"/>
          <c:showBubbleSize val="0"/>
        </c:dLbls>
        <c:gapWidth val="80"/>
        <c:overlap val="100"/>
        <c:axId val="855633791"/>
        <c:axId val="1"/>
      </c:barChart>
      <c:catAx>
        <c:axId val="855633791"/>
        <c:scaling>
          <c:orientation val="minMax"/>
        </c:scaling>
        <c:delete val="0"/>
        <c:axPos val="b"/>
        <c:majorGridlines>
          <c:spPr>
            <a:ln>
              <a:noFill/>
            </a:ln>
          </c:spPr>
        </c:majorGridlines>
        <c:majorTickMark val="none"/>
        <c:minorTickMark val="none"/>
        <c:tickLblPos val="none"/>
        <c:spPr>
          <a:ln w="9525" cmpd="sng" algn="ctr">
            <a:solidFill>
              <a:srgbClr val="969696"/>
            </a:solidFill>
            <a:prstDash val="solid"/>
          </a:ln>
        </c:spPr>
        <c:crossAx val="1"/>
        <c:crosses val="min"/>
        <c:auto val="0"/>
        <c:lblAlgn val="ctr"/>
        <c:lblOffset val="100"/>
        <c:noMultiLvlLbl val="0"/>
      </c:catAx>
      <c:valAx>
        <c:axId val="1"/>
        <c:scaling>
          <c:orientation val="minMax"/>
          <c:max val="22"/>
          <c:min val="0"/>
        </c:scaling>
        <c:delete val="1"/>
        <c:axPos val="l"/>
        <c:numFmt formatCode="General" sourceLinked="1"/>
        <c:majorTickMark val="out"/>
        <c:minorTickMark val="none"/>
        <c:tickLblPos val="nextTo"/>
        <c:crossAx val="855633791"/>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83937823834197E-2"/>
          <c:y val="0.19673469387755102"/>
          <c:w val="0.96632124352331605"/>
          <c:h val="0.66612244897959183"/>
        </c:manualLayout>
      </c:layout>
      <c:barChart>
        <c:barDir val="col"/>
        <c:grouping val="stacked"/>
        <c:varyColors val="0"/>
        <c:ser>
          <c:idx val="0"/>
          <c:order val="0"/>
          <c:spPr>
            <a:solidFill>
              <a:schemeClr val="accent1"/>
            </a:solidFill>
            <a:ln w="3175" cmpd="sng" algn="ctr">
              <a:solidFill>
                <a:srgbClr val="FFFFFF"/>
              </a:solidFill>
              <a:prstDash val="solid"/>
            </a:ln>
          </c:spPr>
          <c:invertIfNegative val="0"/>
          <c:dLbls>
            <c:dLbl>
              <c:idx val="9"/>
              <c:layout>
                <c:manualLayout>
                  <c:x val="0"/>
                  <c:y val="-0.39346938775510204"/>
                </c:manualLayout>
              </c:layout>
              <c:numFmt formatCode="0.00;&quot;-&quot;0.00" sourceLinked="0"/>
              <c:spPr>
                <a:noFill/>
                <a:ln>
                  <a:noFill/>
                </a:ln>
              </c:spPr>
              <c:txPr>
                <a:bodyPr wrap="none"/>
                <a:lstStyle/>
                <a:p>
                  <a:pPr>
                    <a:defRPr sz="1200" b="1" kern="120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563-4135-A510-7D8CFD62C67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c:v>0.48</c:v>
                </c:pt>
                <c:pt idx="1">
                  <c:v>0.53</c:v>
                </c:pt>
                <c:pt idx="2">
                  <c:v>0.6</c:v>
                </c:pt>
                <c:pt idx="3">
                  <c:v>0.65</c:v>
                </c:pt>
                <c:pt idx="4">
                  <c:v>0.71</c:v>
                </c:pt>
                <c:pt idx="5">
                  <c:v>0.8</c:v>
                </c:pt>
                <c:pt idx="6">
                  <c:v>0.82</c:v>
                </c:pt>
                <c:pt idx="7">
                  <c:v>0.84</c:v>
                </c:pt>
                <c:pt idx="8">
                  <c:v>0.88</c:v>
                </c:pt>
                <c:pt idx="9">
                  <c:v>0.92</c:v>
                </c:pt>
              </c:numCache>
            </c:numRef>
          </c:val>
          <c:extLst>
            <c:ext xmlns:c16="http://schemas.microsoft.com/office/drawing/2014/chart" uri="{C3380CC4-5D6E-409C-BE32-E72D297353CC}">
              <c16:uniqueId val="{00000001-8563-4135-A510-7D8CFD62C673}"/>
            </c:ext>
          </c:extLst>
        </c:ser>
        <c:dLbls>
          <c:showLegendKey val="0"/>
          <c:showVal val="0"/>
          <c:showCatName val="0"/>
          <c:showSerName val="0"/>
          <c:showPercent val="0"/>
          <c:showBubbleSize val="0"/>
        </c:dLbls>
        <c:gapWidth val="100"/>
        <c:overlap val="100"/>
        <c:axId val="111340944"/>
        <c:axId val="1"/>
      </c:barChart>
      <c:catAx>
        <c:axId val="111340944"/>
        <c:scaling>
          <c:orientation val="minMax"/>
        </c:scaling>
        <c:delete val="0"/>
        <c:axPos val="b"/>
        <c:majorGridlines>
          <c:spPr>
            <a:ln>
              <a:noFill/>
            </a:ln>
          </c:spPr>
        </c:majorGridlines>
        <c:majorTickMark val="none"/>
        <c:minorTickMark val="none"/>
        <c:tickLblPos val="none"/>
        <c:spPr>
          <a:ln w="9525" cmpd="sng" algn="ctr">
            <a:solidFill>
              <a:srgbClr val="969696"/>
            </a:solidFill>
            <a:prstDash val="solid"/>
          </a:ln>
        </c:spPr>
        <c:crossAx val="1"/>
        <c:crosses val="min"/>
        <c:auto val="0"/>
        <c:lblAlgn val="ctr"/>
        <c:lblOffset val="100"/>
        <c:noMultiLvlLbl val="0"/>
      </c:catAx>
      <c:valAx>
        <c:axId val="1"/>
        <c:scaling>
          <c:orientation val="minMax"/>
          <c:max val="0.92"/>
          <c:min val="0"/>
        </c:scaling>
        <c:delete val="1"/>
        <c:axPos val="l"/>
        <c:numFmt formatCode="General" sourceLinked="1"/>
        <c:majorTickMark val="out"/>
        <c:minorTickMark val="none"/>
        <c:tickLblPos val="nextTo"/>
        <c:crossAx val="111340944"/>
        <c:crosses val="min"/>
        <c:crossBetween val="between"/>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851891315929675E-2"/>
          <c:y val="9.3975903614457831E-2"/>
          <c:w val="0.97229621736814065"/>
          <c:h val="0.81204819277108431"/>
        </c:manualLayout>
      </c:layout>
      <c:barChart>
        <c:barDir val="col"/>
        <c:grouping val="stacked"/>
        <c:varyColors val="0"/>
        <c:ser>
          <c:idx val="0"/>
          <c:order val="0"/>
          <c:spPr>
            <a:solidFill>
              <a:schemeClr val="accent1"/>
            </a:solidFill>
            <a:ln>
              <a:noFill/>
            </a:ln>
          </c:spPr>
          <c:invertIfNegative val="0"/>
          <c:dLbls>
            <c:dLbl>
              <c:idx val="1"/>
              <c:layout>
                <c:manualLayout>
                  <c:x val="0"/>
                  <c:y val="0"/>
                </c:manualLayout>
              </c:layout>
              <c:numFmt formatCode="&quot;$&quot;#,##0;&quot;-&quot;&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758-4AA5-8F5F-0825FFA5862F}"/>
                </c:ext>
              </c:extLst>
            </c:dLbl>
            <c:dLbl>
              <c:idx val="2"/>
              <c:layout>
                <c:manualLayout>
                  <c:x val="0"/>
                  <c:y val="0"/>
                </c:manualLayout>
              </c:layout>
              <c:numFmt formatCode="&quot;$&quot;#,##0;&quot;-&quot;&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758-4AA5-8F5F-0825FFA5862F}"/>
                </c:ext>
              </c:extLst>
            </c:dLbl>
            <c:dLbl>
              <c:idx val="4"/>
              <c:layout>
                <c:manualLayout>
                  <c:x val="0"/>
                  <c:y val="0"/>
                </c:manualLayout>
              </c:layout>
              <c:numFmt formatCode="&quot;$&quot;#,##0;&quot;-&quot;&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758-4AA5-8F5F-0825FFA5862F}"/>
                </c:ext>
              </c:extLst>
            </c:dLbl>
            <c:dLbl>
              <c:idx val="5"/>
              <c:layout>
                <c:manualLayout>
                  <c:x val="0"/>
                  <c:y val="-8.0321285140562252E-4"/>
                </c:manualLayout>
              </c:layout>
              <c:numFmt formatCode="&quot;$&quot;#,##0;&quot;-&quot;&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758-4AA5-8F5F-0825FFA5862F}"/>
                </c:ext>
              </c:extLst>
            </c:dLbl>
            <c:dLbl>
              <c:idx val="6"/>
              <c:layout>
                <c:manualLayout>
                  <c:x val="0"/>
                  <c:y val="0"/>
                </c:manualLayout>
              </c:layout>
              <c:numFmt formatCode="&quot;$&quot;#,##0;&quot;-&quot;&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758-4AA5-8F5F-0825FFA5862F}"/>
                </c:ext>
              </c:extLst>
            </c:dLbl>
            <c:dLbl>
              <c:idx val="7"/>
              <c:layout>
                <c:manualLayout>
                  <c:x val="0"/>
                  <c:y val="0"/>
                </c:manualLayout>
              </c:layout>
              <c:numFmt formatCode="&quot;$&quot;#,##0;&quot;-&quot;&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758-4AA5-8F5F-0825FFA5862F}"/>
                </c:ext>
              </c:extLst>
            </c:dLbl>
            <c:dLbl>
              <c:idx val="8"/>
              <c:layout>
                <c:manualLayout>
                  <c:x val="0"/>
                  <c:y val="0"/>
                </c:manualLayout>
              </c:layout>
              <c:numFmt formatCode="&quot;$&quot;#,##0;&quot;-&quot;&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758-4AA5-8F5F-0825FFA5862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c:v>199</c:v>
                </c:pt>
                <c:pt idx="1">
                  <c:v>277</c:v>
                </c:pt>
                <c:pt idx="2">
                  <c:v>306</c:v>
                </c:pt>
                <c:pt idx="3">
                  <c:v>329</c:v>
                </c:pt>
                <c:pt idx="4">
                  <c:v>346</c:v>
                </c:pt>
                <c:pt idx="5">
                  <c:v>374</c:v>
                </c:pt>
                <c:pt idx="6">
                  <c:v>369</c:v>
                </c:pt>
                <c:pt idx="7">
                  <c:v>352</c:v>
                </c:pt>
                <c:pt idx="8">
                  <c:v>354</c:v>
                </c:pt>
                <c:pt idx="9">
                  <c:v>88</c:v>
                </c:pt>
              </c:numCache>
            </c:numRef>
          </c:val>
          <c:extLst>
            <c:ext xmlns:c16="http://schemas.microsoft.com/office/drawing/2014/chart" uri="{C3380CC4-5D6E-409C-BE32-E72D297353CC}">
              <c16:uniqueId val="{00000007-5758-4AA5-8F5F-0825FFA5862F}"/>
            </c:ext>
          </c:extLst>
        </c:ser>
        <c:ser>
          <c:idx val="1"/>
          <c:order val="1"/>
          <c:spPr>
            <a:solidFill>
              <a:srgbClr val="808080"/>
            </a:solidFill>
            <a:ln>
              <a:noFill/>
            </a:ln>
          </c:spPr>
          <c:invertIfNegative val="0"/>
          <c:dLbls>
            <c:dLbl>
              <c:idx val="0"/>
              <c:layout>
                <c:manualLayout>
                  <c:x val="0"/>
                  <c:y val="0"/>
                </c:manualLayout>
              </c:layout>
              <c:numFmt formatCode="&quot;$&quot;#,##0;&quot;-&quot;&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758-4AA5-8F5F-0825FFA5862F}"/>
                </c:ext>
              </c:extLst>
            </c:dLbl>
            <c:dLbl>
              <c:idx val="1"/>
              <c:layout>
                <c:manualLayout>
                  <c:x val="0"/>
                  <c:y val="0"/>
                </c:manualLayout>
              </c:layout>
              <c:numFmt formatCode="&quot;$&quot;#,##0;&quot;-&quot;&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758-4AA5-8F5F-0825FFA5862F}"/>
                </c:ext>
              </c:extLst>
            </c:dLbl>
            <c:dLbl>
              <c:idx val="2"/>
              <c:layout>
                <c:manualLayout>
                  <c:x val="0"/>
                  <c:y val="0"/>
                </c:manualLayout>
              </c:layout>
              <c:numFmt formatCode="&quot;$&quot;#,##0;&quot;-&quot;&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758-4AA5-8F5F-0825FFA5862F}"/>
                </c:ext>
              </c:extLst>
            </c:dLbl>
            <c:dLbl>
              <c:idx val="5"/>
              <c:layout>
                <c:manualLayout>
                  <c:x val="0"/>
                  <c:y val="0"/>
                </c:manualLayout>
              </c:layout>
              <c:numFmt formatCode="&quot;$&quot;#,##0;&quot;-&quot;&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5758-4AA5-8F5F-0825FFA5862F}"/>
                </c:ext>
              </c:extLst>
            </c:dLbl>
            <c:dLbl>
              <c:idx val="6"/>
              <c:layout>
                <c:manualLayout>
                  <c:x val="0"/>
                  <c:y val="-8.0321285140562252E-4"/>
                </c:manualLayout>
              </c:layout>
              <c:numFmt formatCode="&quot;$&quot;#,##0;&quot;-&quot;&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5758-4AA5-8F5F-0825FFA5862F}"/>
                </c:ext>
              </c:extLst>
            </c:dLbl>
            <c:dLbl>
              <c:idx val="7"/>
              <c:layout>
                <c:manualLayout>
                  <c:x val="0"/>
                  <c:y val="0"/>
                </c:manualLayout>
              </c:layout>
              <c:numFmt formatCode="&quot;$&quot;#,##0;&quot;-&quot;&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5758-4AA5-8F5F-0825FFA5862F}"/>
                </c:ext>
              </c:extLst>
            </c:dLbl>
            <c:dLbl>
              <c:idx val="8"/>
              <c:layout>
                <c:manualLayout>
                  <c:x val="0"/>
                  <c:y val="0"/>
                </c:manualLayout>
              </c:layout>
              <c:numFmt formatCode="&quot;$&quot;#,##0;&quot;-&quot;&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5758-4AA5-8F5F-0825FFA5862F}"/>
                </c:ext>
              </c:extLst>
            </c:dLbl>
            <c:dLbl>
              <c:idx val="9"/>
              <c:layout>
                <c:manualLayout>
                  <c:x val="-5.061267980820458E-2"/>
                  <c:y val="-4.8192771084337354E-3"/>
                </c:manualLayout>
              </c:layout>
              <c:numFmt formatCode="&quot;$&quot;#,##0;&quot;-&quot;&quot;$&quot;#,##0" sourceLinked="0"/>
              <c:spPr>
                <a:noFill/>
                <a:ln>
                  <a:noFill/>
                </a:ln>
              </c:spPr>
              <c:txPr>
                <a:bodyPr wrap="none"/>
                <a:lstStyle/>
                <a:p>
                  <a:pPr>
                    <a:defRPr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5758-4AA5-8F5F-0825FFA5862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Sheet1!$A$2:$J$2</c:f>
              <c:numCache>
                <c:formatCode>General</c:formatCode>
                <c:ptCount val="10"/>
                <c:pt idx="0">
                  <c:v>396</c:v>
                </c:pt>
                <c:pt idx="1">
                  <c:v>709</c:v>
                </c:pt>
                <c:pt idx="2">
                  <c:v>602</c:v>
                </c:pt>
                <c:pt idx="3">
                  <c:v>150</c:v>
                </c:pt>
                <c:pt idx="4">
                  <c:v>0</c:v>
                </c:pt>
                <c:pt idx="5">
                  <c:v>1627</c:v>
                </c:pt>
                <c:pt idx="6">
                  <c:v>3530</c:v>
                </c:pt>
                <c:pt idx="7">
                  <c:v>1000</c:v>
                </c:pt>
                <c:pt idx="8">
                  <c:v>901</c:v>
                </c:pt>
                <c:pt idx="9">
                  <c:v>200</c:v>
                </c:pt>
              </c:numCache>
            </c:numRef>
          </c:val>
          <c:extLst>
            <c:ext xmlns:c16="http://schemas.microsoft.com/office/drawing/2014/chart" uri="{C3380CC4-5D6E-409C-BE32-E72D297353CC}">
              <c16:uniqueId val="{00000010-5758-4AA5-8F5F-0825FFA5862F}"/>
            </c:ext>
          </c:extLst>
        </c:ser>
        <c:dLbls>
          <c:showLegendKey val="0"/>
          <c:showVal val="0"/>
          <c:showCatName val="0"/>
          <c:showSerName val="0"/>
          <c:showPercent val="0"/>
          <c:showBubbleSize val="0"/>
        </c:dLbls>
        <c:gapWidth val="80"/>
        <c:overlap val="100"/>
        <c:axId val="672484639"/>
        <c:axId val="1"/>
      </c:barChart>
      <c:catAx>
        <c:axId val="672484639"/>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3899"/>
          <c:min val="0"/>
        </c:scaling>
        <c:delete val="1"/>
        <c:axPos val="l"/>
        <c:numFmt formatCode="General" sourceLinked="1"/>
        <c:majorTickMark val="out"/>
        <c:minorTickMark val="none"/>
        <c:tickLblPos val="nextTo"/>
        <c:crossAx val="672484639"/>
        <c:crosses val="min"/>
        <c:crossBetween val="between"/>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873889875666073"/>
          <c:y val="0.15226848974518334"/>
          <c:w val="0.66252220248667848"/>
          <c:h val="0.69546302050963327"/>
        </c:manualLayout>
      </c:layout>
      <c:doughnutChart>
        <c:varyColors val="0"/>
        <c:ser>
          <c:idx val="0"/>
          <c:order val="0"/>
          <c:dPt>
            <c:idx val="0"/>
            <c:bubble3D val="0"/>
            <c:spPr>
              <a:solidFill>
                <a:srgbClr val="C2A8F0"/>
              </a:solidFill>
              <a:ln w="28575" cmpd="sng" algn="ctr">
                <a:solidFill>
                  <a:srgbClr val="FFFFFF"/>
                </a:solidFill>
                <a:prstDash val="solid"/>
              </a:ln>
            </c:spPr>
            <c:extLst>
              <c:ext xmlns:c16="http://schemas.microsoft.com/office/drawing/2014/chart" uri="{C3380CC4-5D6E-409C-BE32-E72D297353CC}">
                <c16:uniqueId val="{00000000-33C9-4593-977F-1BFED0CACEEC}"/>
              </c:ext>
            </c:extLst>
          </c:dPt>
          <c:dPt>
            <c:idx val="1"/>
            <c:bubble3D val="0"/>
            <c:spPr>
              <a:solidFill>
                <a:schemeClr val="accent1"/>
              </a:solidFill>
              <a:ln w="28575" cmpd="sng" algn="ctr">
                <a:solidFill>
                  <a:srgbClr val="FFFFFF"/>
                </a:solidFill>
                <a:prstDash val="solid"/>
              </a:ln>
            </c:spPr>
            <c:extLst>
              <c:ext xmlns:c16="http://schemas.microsoft.com/office/drawing/2014/chart" uri="{C3380CC4-5D6E-409C-BE32-E72D297353CC}">
                <c16:uniqueId val="{00000001-33C9-4593-977F-1BFED0CACEEC}"/>
              </c:ext>
            </c:extLst>
          </c:dPt>
          <c:dLbls>
            <c:dLbl>
              <c:idx val="0"/>
              <c:layout>
                <c:manualLayout>
                  <c:x val="5.9206631142687976E-4"/>
                  <c:y val="0"/>
                </c:manualLayout>
              </c:layout>
              <c:numFmt formatCode="#,##0&quot;%&quot;;&quot;-&quot;#,##0&quot;%&quot;" sourceLinked="0"/>
              <c:spPr>
                <a:noFill/>
                <a:ln>
                  <a:noFill/>
                </a:ln>
              </c:spPr>
              <c:txPr>
                <a:bodyPr wrap="none"/>
                <a:lstStyle/>
                <a:p>
                  <a:pPr>
                    <a:defRPr sz="1400" b="1" kern="1200">
                      <a:solidFill>
                        <a:schemeClr val="tx1"/>
                      </a:solidFill>
                      <a:latin typeface="+mn-lt"/>
                      <a:ea typeface="Roboto"/>
                      <a:cs typeface="Times New Roman"/>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3C9-4593-977F-1BFED0CACEEC}"/>
                </c:ext>
              </c:extLst>
            </c:dLbl>
            <c:dLbl>
              <c:idx val="1"/>
              <c:layout>
                <c:manualLayout>
                  <c:x val="-5.9206631142687976E-4"/>
                  <c:y val="0"/>
                </c:manualLayout>
              </c:layout>
              <c:numFmt formatCode="#,##0&quot;%&quot;;&quot;-&quot;#,##0&quot;%&quot;" sourceLinked="0"/>
              <c:spPr>
                <a:noFill/>
                <a:ln>
                  <a:noFill/>
                </a:ln>
              </c:spPr>
              <c:txPr>
                <a:bodyPr wrap="none"/>
                <a:lstStyle/>
                <a:p>
                  <a:pPr>
                    <a:defRPr sz="1400" b="1" kern="1200">
                      <a:solidFill>
                        <a:schemeClr val="bg1"/>
                      </a:solidFill>
                      <a:latin typeface="+mn-lt"/>
                      <a:ea typeface="Roboto"/>
                      <a:cs typeface="Times New Roman"/>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3C9-4593-977F-1BFED0CACEE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Sheet1!$A$1:$A$2</c:f>
              <c:numCache>
                <c:formatCode>General</c:formatCode>
                <c:ptCount val="2"/>
                <c:pt idx="0">
                  <c:v>55.000000000000007</c:v>
                </c:pt>
                <c:pt idx="1">
                  <c:v>45</c:v>
                </c:pt>
              </c:numCache>
            </c:numRef>
          </c:val>
          <c:extLst>
            <c:ext xmlns:c16="http://schemas.microsoft.com/office/drawing/2014/chart" uri="{C3380CC4-5D6E-409C-BE32-E72D297353CC}">
              <c16:uniqueId val="{00000002-33C9-4593-977F-1BFED0CACEEC}"/>
            </c:ext>
          </c:extLst>
        </c:ser>
        <c:dLbls>
          <c:showLegendKey val="0"/>
          <c:showVal val="0"/>
          <c:showCatName val="0"/>
          <c:showSerName val="0"/>
          <c:showPercent val="0"/>
          <c:showBubbleSize val="0"/>
          <c:showLeaderLines val="1"/>
        </c:dLbls>
        <c:firstSliceAng val="0"/>
        <c:holeSize val="50"/>
      </c:doughnutChart>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985790408525755"/>
          <c:y val="0.14893617021276595"/>
          <c:w val="0.68383658969804617"/>
          <c:h val="0.7021276595744681"/>
        </c:manualLayout>
      </c:layout>
      <c:doughnutChart>
        <c:varyColors val="0"/>
        <c:ser>
          <c:idx val="0"/>
          <c:order val="0"/>
          <c:dPt>
            <c:idx val="0"/>
            <c:bubble3D val="0"/>
            <c:spPr>
              <a:solidFill>
                <a:srgbClr val="808080"/>
              </a:solidFill>
              <a:ln w="28575" cmpd="sng" algn="ctr">
                <a:solidFill>
                  <a:srgbClr val="FFFFFF"/>
                </a:solidFill>
                <a:prstDash val="solid"/>
              </a:ln>
            </c:spPr>
            <c:extLst>
              <c:ext xmlns:c16="http://schemas.microsoft.com/office/drawing/2014/chart" uri="{C3380CC4-5D6E-409C-BE32-E72D297353CC}">
                <c16:uniqueId val="{00000000-361F-49D6-B450-6F6814544AC7}"/>
              </c:ext>
            </c:extLst>
          </c:dPt>
          <c:dPt>
            <c:idx val="1"/>
            <c:bubble3D val="0"/>
            <c:spPr>
              <a:solidFill>
                <a:srgbClr val="C0C0C0"/>
              </a:solidFill>
              <a:ln w="28575" cmpd="sng" algn="ctr">
                <a:solidFill>
                  <a:srgbClr val="FFFFFF"/>
                </a:solidFill>
                <a:prstDash val="solid"/>
              </a:ln>
            </c:spPr>
            <c:extLst>
              <c:ext xmlns:c16="http://schemas.microsoft.com/office/drawing/2014/chart" uri="{C3380CC4-5D6E-409C-BE32-E72D297353CC}">
                <c16:uniqueId val="{00000001-361F-49D6-B450-6F6814544AC7}"/>
              </c:ext>
            </c:extLst>
          </c:dPt>
          <c:dPt>
            <c:idx val="2"/>
            <c:bubble3D val="0"/>
            <c:spPr>
              <a:solidFill>
                <a:srgbClr val="D6D7D9"/>
              </a:solidFill>
              <a:ln w="28575" cmpd="sng" algn="ctr">
                <a:solidFill>
                  <a:srgbClr val="FFFFFF"/>
                </a:solidFill>
                <a:prstDash val="solid"/>
              </a:ln>
            </c:spPr>
            <c:extLst>
              <c:ext xmlns:c16="http://schemas.microsoft.com/office/drawing/2014/chart" uri="{C3380CC4-5D6E-409C-BE32-E72D297353CC}">
                <c16:uniqueId val="{00000002-361F-49D6-B450-6F6814544AC7}"/>
              </c:ext>
            </c:extLst>
          </c:dPt>
          <c:dLbls>
            <c:dLbl>
              <c:idx val="0"/>
              <c:layout>
                <c:manualLayout>
                  <c:x val="-5.920663114268798E-3"/>
                  <c:y val="-1.82370820668693E-3"/>
                </c:manualLayout>
              </c:layout>
              <c:numFmt formatCode="#,##0&quot;%&quot;;&quot;-&quot;#,##0&quot;%&quot;" sourceLinked="0"/>
              <c:spPr>
                <a:noFill/>
                <a:ln>
                  <a:noFill/>
                </a:ln>
              </c:spPr>
              <c:txPr>
                <a:bodyPr wrap="none"/>
                <a:lstStyle/>
                <a:p>
                  <a:pPr>
                    <a:defRPr sz="1400" b="1" kern="1200">
                      <a:solidFill>
                        <a:schemeClr val="bg1"/>
                      </a:solidFill>
                      <a:latin typeface="+mn-lt"/>
                      <a:ea typeface="Roboto"/>
                      <a:cs typeface="Times New Roman"/>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61F-49D6-B450-6F6814544AC7}"/>
                </c:ext>
              </c:extLst>
            </c:dLbl>
            <c:dLbl>
              <c:idx val="1"/>
              <c:layout>
                <c:manualLayout>
                  <c:x val="0"/>
                  <c:y val="2.4316109422492403E-3"/>
                </c:manualLayout>
              </c:layout>
              <c:numFmt formatCode="#,##0&quot;%&quot;;&quot;-&quot;#,##0&quot;%&quot;" sourceLinked="0"/>
              <c:spPr>
                <a:noFill/>
                <a:ln>
                  <a:noFill/>
                </a:ln>
              </c:spPr>
              <c:txPr>
                <a:bodyPr wrap="none"/>
                <a:lstStyle/>
                <a:p>
                  <a:pPr>
                    <a:defRPr sz="1400" b="1" kern="1200">
                      <a:solidFill>
                        <a:schemeClr val="tx1"/>
                      </a:solidFill>
                      <a:latin typeface="+mn-lt"/>
                      <a:ea typeface="Roboto"/>
                      <a:cs typeface="Times New Roman"/>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61F-49D6-B450-6F6814544AC7}"/>
                </c:ext>
              </c:extLst>
            </c:dLbl>
            <c:dLbl>
              <c:idx val="2"/>
              <c:layout>
                <c:manualLayout>
                  <c:x val="2.368265245707519E-3"/>
                  <c:y val="9.11854103343465E-3"/>
                </c:manualLayout>
              </c:layout>
              <c:numFmt formatCode="#,##0&quot;%&quot;;&quot;-&quot;#,##0&quot;%&quot;" sourceLinked="0"/>
              <c:spPr>
                <a:noFill/>
                <a:ln>
                  <a:noFill/>
                </a:ln>
              </c:spPr>
              <c:txPr>
                <a:bodyPr wrap="none"/>
                <a:lstStyle/>
                <a:p>
                  <a:pPr>
                    <a:defRPr sz="1400" b="1" kern="1200">
                      <a:solidFill>
                        <a:schemeClr val="tx1"/>
                      </a:solidFill>
                      <a:latin typeface="+mn-lt"/>
                      <a:ea typeface="Roboto"/>
                      <a:cs typeface="Times New Roman"/>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61F-49D6-B450-6F6814544AC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51</c:v>
                </c:pt>
                <c:pt idx="1">
                  <c:v>37</c:v>
                </c:pt>
                <c:pt idx="2">
                  <c:v>12</c:v>
                </c:pt>
              </c:numCache>
            </c:numRef>
          </c:val>
          <c:extLst>
            <c:ext xmlns:c16="http://schemas.microsoft.com/office/drawing/2014/chart" uri="{C3380CC4-5D6E-409C-BE32-E72D297353CC}">
              <c16:uniqueId val="{00000003-361F-49D6-B450-6F6814544AC7}"/>
            </c:ext>
          </c:extLst>
        </c:ser>
        <c:dLbls>
          <c:showLegendKey val="0"/>
          <c:showVal val="0"/>
          <c:showCatName val="0"/>
          <c:showSerName val="0"/>
          <c:showPercent val="0"/>
          <c:showBubbleSize val="0"/>
          <c:showLeaderLines val="1"/>
        </c:dLbls>
        <c:firstSliceAng val="176"/>
        <c:holeSize val="50"/>
      </c:doughnutChart>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0.01374</cdr:x>
      <cdr:y>0.28474</cdr:y>
    </cdr:from>
    <cdr:to>
      <cdr:x>0.22653</cdr:x>
      <cdr:y>0.38789</cdr:y>
    </cdr:to>
    <cdr:sp macro="" textlink="">
      <cdr:nvSpPr>
        <cdr:cNvPr id="4" name="TextBox 13">
          <a:extLst xmlns:a="http://schemas.openxmlformats.org/drawingml/2006/main">
            <a:ext uri="{FF2B5EF4-FFF2-40B4-BE49-F238E27FC236}">
              <a16:creationId xmlns:a16="http://schemas.microsoft.com/office/drawing/2014/main" id="{356E24C2-573C-9937-9CED-C749E4F410CA}"/>
            </a:ext>
          </a:extLst>
        </cdr:cNvPr>
        <cdr:cNvSpPr txBox="1"/>
      </cdr:nvSpPr>
      <cdr:spPr>
        <a:xfrm xmlns:a="http://schemas.openxmlformats.org/drawingml/2006/main">
          <a:off x="49886" y="1187449"/>
          <a:ext cx="772332" cy="43021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100" b="1" dirty="0"/>
            <a:t>+3% Organic</a:t>
          </a:r>
        </a:p>
      </cdr:txBody>
    </cdr:sp>
  </cdr:relSizeAnchor>
</c:userShapes>
</file>

<file path=ppt/drawings/drawing2.xml><?xml version="1.0" encoding="utf-8"?>
<c:userShapes xmlns:c="http://schemas.openxmlformats.org/drawingml/2006/chart">
  <cdr:relSizeAnchor xmlns:cdr="http://schemas.openxmlformats.org/drawingml/2006/chartDrawing">
    <cdr:from>
      <cdr:x>0.36621</cdr:x>
      <cdr:y>0.89499</cdr:y>
    </cdr:from>
    <cdr:to>
      <cdr:x>0.67318</cdr:x>
      <cdr:y>0.95774</cdr:y>
    </cdr:to>
    <cdr:sp macro="" textlink="">
      <cdr:nvSpPr>
        <cdr:cNvPr id="3" name="TextBox 8">
          <a:extLst xmlns:a="http://schemas.openxmlformats.org/drawingml/2006/main">
            <a:ext uri="{FF2B5EF4-FFF2-40B4-BE49-F238E27FC236}">
              <a16:creationId xmlns:a16="http://schemas.microsoft.com/office/drawing/2014/main" id="{A72BCB41-37A6-DF05-E5B6-5CE95914D6CE}"/>
            </a:ext>
          </a:extLst>
        </cdr:cNvPr>
        <cdr:cNvSpPr txBox="1"/>
      </cdr:nvSpPr>
      <cdr:spPr>
        <a:xfrm xmlns:a="http://schemas.openxmlformats.org/drawingml/2006/main">
          <a:off x="1329184" y="3731452"/>
          <a:ext cx="1114161" cy="2616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b="1" dirty="0">
              <a:solidFill>
                <a:schemeClr val="tx1"/>
              </a:solidFill>
            </a:rPr>
            <a:t>+9% Organic</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57F437-34E4-457B-ACAA-C109BC5AD2B1}"/>
              </a:ext>
            </a:extLst>
          </p:cNvPr>
          <p:cNvSpPr>
            <a:spLocks noGrp="1"/>
          </p:cNvSpPr>
          <p:nvPr>
            <p:ph type="hdr" sz="quarter"/>
          </p:nvPr>
        </p:nvSpPr>
        <p:spPr>
          <a:xfrm>
            <a:off x="0" y="1"/>
            <a:ext cx="3024770" cy="458788"/>
          </a:xfrm>
          <a:prstGeom prst="rect">
            <a:avLst/>
          </a:prstGeom>
        </p:spPr>
        <p:txBody>
          <a:bodyPr vert="horz" lIns="92124" tIns="46062" rIns="92124" bIns="46062" rtlCol="0"/>
          <a:lstStyle>
            <a:lvl1pPr algn="l">
              <a:defRPr sz="1200"/>
            </a:lvl1pPr>
          </a:lstStyle>
          <a:p>
            <a:endParaRPr lang="en-US"/>
          </a:p>
        </p:txBody>
      </p:sp>
      <p:sp>
        <p:nvSpPr>
          <p:cNvPr id="3" name="Date Placeholder 2">
            <a:extLst>
              <a:ext uri="{FF2B5EF4-FFF2-40B4-BE49-F238E27FC236}">
                <a16:creationId xmlns:a16="http://schemas.microsoft.com/office/drawing/2014/main" id="{36C9805C-0D4B-456D-9316-F45962E2F55A}"/>
              </a:ext>
            </a:extLst>
          </p:cNvPr>
          <p:cNvSpPr>
            <a:spLocks noGrp="1"/>
          </p:cNvSpPr>
          <p:nvPr>
            <p:ph type="dt" sz="quarter" idx="1"/>
          </p:nvPr>
        </p:nvSpPr>
        <p:spPr>
          <a:xfrm>
            <a:off x="3953853" y="1"/>
            <a:ext cx="3024770" cy="458788"/>
          </a:xfrm>
          <a:prstGeom prst="rect">
            <a:avLst/>
          </a:prstGeom>
        </p:spPr>
        <p:txBody>
          <a:bodyPr vert="horz" lIns="92124" tIns="46062" rIns="92124" bIns="46062" rtlCol="0"/>
          <a:lstStyle>
            <a:lvl1pPr algn="r">
              <a:defRPr sz="1200"/>
            </a:lvl1pPr>
          </a:lstStyle>
          <a:p>
            <a:fld id="{6AB91EB8-1FC0-49BA-B8A0-9D4051C7D0E5}" type="datetimeFigureOut">
              <a:rPr lang="en-US" smtClean="0"/>
              <a:t>4/23/2025</a:t>
            </a:fld>
            <a:endParaRPr lang="en-US"/>
          </a:p>
        </p:txBody>
      </p:sp>
      <p:sp>
        <p:nvSpPr>
          <p:cNvPr id="4" name="Footer Placeholder 3">
            <a:extLst>
              <a:ext uri="{FF2B5EF4-FFF2-40B4-BE49-F238E27FC236}">
                <a16:creationId xmlns:a16="http://schemas.microsoft.com/office/drawing/2014/main" id="{C3170BBA-56B5-4091-9B11-25E056164203}"/>
              </a:ext>
            </a:extLst>
          </p:cNvPr>
          <p:cNvSpPr>
            <a:spLocks noGrp="1"/>
          </p:cNvSpPr>
          <p:nvPr>
            <p:ph type="ftr" sz="quarter" idx="2"/>
          </p:nvPr>
        </p:nvSpPr>
        <p:spPr>
          <a:xfrm>
            <a:off x="0" y="8685215"/>
            <a:ext cx="3024770" cy="458787"/>
          </a:xfrm>
          <a:prstGeom prst="rect">
            <a:avLst/>
          </a:prstGeom>
        </p:spPr>
        <p:txBody>
          <a:bodyPr vert="horz" lIns="92124" tIns="46062" rIns="92124" bIns="46062" rtlCol="0" anchor="b"/>
          <a:lstStyle>
            <a:lvl1pPr algn="l">
              <a:defRPr sz="1200"/>
            </a:lvl1pPr>
          </a:lstStyle>
          <a:p>
            <a:endParaRPr lang="en-US"/>
          </a:p>
        </p:txBody>
      </p:sp>
    </p:spTree>
    <p:extLst>
      <p:ext uri="{BB962C8B-B14F-4D97-AF65-F5344CB8AC3E}">
        <p14:creationId xmlns:p14="http://schemas.microsoft.com/office/powerpoint/2010/main" val="3942118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24770" cy="458788"/>
          </a:xfrm>
          <a:prstGeom prst="rect">
            <a:avLst/>
          </a:prstGeom>
        </p:spPr>
        <p:txBody>
          <a:bodyPr vert="horz" lIns="92124" tIns="46062" rIns="92124" bIns="46062" rtlCol="0"/>
          <a:lstStyle>
            <a:lvl1pPr algn="l">
              <a:defRPr sz="1200"/>
            </a:lvl1pPr>
          </a:lstStyle>
          <a:p>
            <a:endParaRPr lang="en-US"/>
          </a:p>
        </p:txBody>
      </p:sp>
      <p:sp>
        <p:nvSpPr>
          <p:cNvPr id="3" name="Date Placeholder 2"/>
          <p:cNvSpPr>
            <a:spLocks noGrp="1"/>
          </p:cNvSpPr>
          <p:nvPr>
            <p:ph type="dt" idx="1"/>
          </p:nvPr>
        </p:nvSpPr>
        <p:spPr>
          <a:xfrm>
            <a:off x="3953853" y="1"/>
            <a:ext cx="3024770" cy="458788"/>
          </a:xfrm>
          <a:prstGeom prst="rect">
            <a:avLst/>
          </a:prstGeom>
        </p:spPr>
        <p:txBody>
          <a:bodyPr vert="horz" lIns="92124" tIns="46062" rIns="92124" bIns="46062" rtlCol="0"/>
          <a:lstStyle>
            <a:lvl1pPr algn="r">
              <a:defRPr sz="1200"/>
            </a:lvl1pPr>
          </a:lstStyle>
          <a:p>
            <a:fld id="{A2FD89D3-6540-412A-8DF7-24F6B362E6BB}" type="datetimeFigureOut">
              <a:rPr lang="en-US" smtClean="0"/>
              <a:t>4/23/2025</a:t>
            </a:fld>
            <a:endParaRPr lang="en-US"/>
          </a:p>
        </p:txBody>
      </p:sp>
      <p:sp>
        <p:nvSpPr>
          <p:cNvPr id="4" name="Slide Image Placeholder 3"/>
          <p:cNvSpPr>
            <a:spLocks noGrp="1" noRot="1" noChangeAspect="1"/>
          </p:cNvSpPr>
          <p:nvPr>
            <p:ph type="sldImg" idx="2"/>
          </p:nvPr>
        </p:nvSpPr>
        <p:spPr>
          <a:xfrm>
            <a:off x="746125" y="1143000"/>
            <a:ext cx="5487988" cy="3086100"/>
          </a:xfrm>
          <a:prstGeom prst="rect">
            <a:avLst/>
          </a:prstGeom>
          <a:noFill/>
          <a:ln w="12700">
            <a:solidFill>
              <a:prstClr val="black"/>
            </a:solidFill>
          </a:ln>
        </p:spPr>
        <p:txBody>
          <a:bodyPr vert="horz" lIns="92124" tIns="46062" rIns="92124" bIns="46062" rtlCol="0" anchor="ctr"/>
          <a:lstStyle/>
          <a:p>
            <a:endParaRPr lang="en-US"/>
          </a:p>
        </p:txBody>
      </p:sp>
      <p:sp>
        <p:nvSpPr>
          <p:cNvPr id="5" name="Notes Placeholder 4"/>
          <p:cNvSpPr>
            <a:spLocks noGrp="1"/>
          </p:cNvSpPr>
          <p:nvPr>
            <p:ph type="body" sz="quarter" idx="3"/>
          </p:nvPr>
        </p:nvSpPr>
        <p:spPr>
          <a:xfrm>
            <a:off x="698024" y="4400552"/>
            <a:ext cx="5584190" cy="3600450"/>
          </a:xfrm>
          <a:prstGeom prst="rect">
            <a:avLst/>
          </a:prstGeom>
        </p:spPr>
        <p:txBody>
          <a:bodyPr vert="horz" lIns="92124" tIns="46062" rIns="92124" bIns="460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5"/>
            <a:ext cx="3024770" cy="458787"/>
          </a:xfrm>
          <a:prstGeom prst="rect">
            <a:avLst/>
          </a:prstGeom>
        </p:spPr>
        <p:txBody>
          <a:bodyPr vert="horz" lIns="92124" tIns="46062" rIns="92124" bIns="46062" rtlCol="0" anchor="b"/>
          <a:lstStyle>
            <a:lvl1pPr algn="l">
              <a:defRPr sz="1200"/>
            </a:lvl1pPr>
          </a:lstStyle>
          <a:p>
            <a:endParaRPr lang="en-US"/>
          </a:p>
        </p:txBody>
      </p:sp>
      <p:sp>
        <p:nvSpPr>
          <p:cNvPr id="7" name="Slide Number Placeholder 6"/>
          <p:cNvSpPr>
            <a:spLocks noGrp="1"/>
          </p:cNvSpPr>
          <p:nvPr>
            <p:ph type="sldNum" sz="quarter" idx="5"/>
          </p:nvPr>
        </p:nvSpPr>
        <p:spPr>
          <a:xfrm>
            <a:off x="3953853" y="8685215"/>
            <a:ext cx="3024770" cy="458787"/>
          </a:xfrm>
          <a:prstGeom prst="rect">
            <a:avLst/>
          </a:prstGeom>
        </p:spPr>
        <p:txBody>
          <a:bodyPr vert="horz" lIns="92124" tIns="46062" rIns="92124" bIns="46062" rtlCol="0" anchor="b"/>
          <a:lstStyle>
            <a:lvl1pPr algn="r">
              <a:defRPr sz="1200"/>
            </a:lvl1pPr>
          </a:lstStyle>
          <a:p>
            <a:fld id="{53BCCA8E-E054-4945-93F6-8F3E2A7D5A26}" type="slidenum">
              <a:rPr lang="en-US" smtClean="0"/>
              <a:t>‹#›</a:t>
            </a:fld>
            <a:endParaRPr lang="en-US"/>
          </a:p>
        </p:txBody>
      </p:sp>
    </p:spTree>
    <p:extLst>
      <p:ext uri="{BB962C8B-B14F-4D97-AF65-F5344CB8AC3E}">
        <p14:creationId xmlns:p14="http://schemas.microsoft.com/office/powerpoint/2010/main" val="2230956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81AB3-C058-3D87-80F1-19DF6F08D6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BE434A-E578-86DA-0E87-273C6333F7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BCD09E-184A-AA76-8807-F3F760796FC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1DB83EA-2387-3D57-F367-15123E503607}"/>
              </a:ext>
            </a:extLst>
          </p:cNvPr>
          <p:cNvSpPr>
            <a:spLocks noGrp="1"/>
          </p:cNvSpPr>
          <p:nvPr>
            <p:ph type="sldNum" sz="quarter" idx="5"/>
          </p:nvPr>
        </p:nvSpPr>
        <p:spPr/>
        <p:txBody>
          <a:bodyPr/>
          <a:lstStyle/>
          <a:p>
            <a:fld id="{53BCCA8E-E054-4945-93F6-8F3E2A7D5A26}" type="slidenum">
              <a:rPr lang="en-US" smtClean="0"/>
              <a:t>6</a:t>
            </a:fld>
            <a:endParaRPr lang="en-US"/>
          </a:p>
        </p:txBody>
      </p:sp>
    </p:spTree>
    <p:extLst>
      <p:ext uri="{BB962C8B-B14F-4D97-AF65-F5344CB8AC3E}">
        <p14:creationId xmlns:p14="http://schemas.microsoft.com/office/powerpoint/2010/main" val="4272616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BCCA8E-E054-4945-93F6-8F3E2A7D5A26}" type="slidenum">
              <a:rPr lang="en-US" smtClean="0"/>
              <a:t>8</a:t>
            </a:fld>
            <a:endParaRPr lang="en-US"/>
          </a:p>
        </p:txBody>
      </p:sp>
    </p:spTree>
    <p:extLst>
      <p:ext uri="{BB962C8B-B14F-4D97-AF65-F5344CB8AC3E}">
        <p14:creationId xmlns:p14="http://schemas.microsoft.com/office/powerpoint/2010/main" val="3079690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BCCA8E-E054-4945-93F6-8F3E2A7D5A26}" type="slidenum">
              <a:rPr lang="en-US" smtClean="0"/>
              <a:t>14</a:t>
            </a:fld>
            <a:endParaRPr lang="en-US"/>
          </a:p>
        </p:txBody>
      </p:sp>
    </p:spTree>
    <p:extLst>
      <p:ext uri="{BB962C8B-B14F-4D97-AF65-F5344CB8AC3E}">
        <p14:creationId xmlns:p14="http://schemas.microsoft.com/office/powerpoint/2010/main" val="1756811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AED51-362E-0290-5FF4-68CC7FF8CD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36267D-82FF-EC94-F239-66CE5B85BB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FAEE65-169B-07C6-811A-5F449B9F91E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E3B4482-6A3F-FEE3-48CA-7459CF40E4AB}"/>
              </a:ext>
            </a:extLst>
          </p:cNvPr>
          <p:cNvSpPr>
            <a:spLocks noGrp="1"/>
          </p:cNvSpPr>
          <p:nvPr>
            <p:ph type="sldNum" sz="quarter" idx="5"/>
          </p:nvPr>
        </p:nvSpPr>
        <p:spPr/>
        <p:txBody>
          <a:bodyPr/>
          <a:lstStyle/>
          <a:p>
            <a:fld id="{53BCCA8E-E054-4945-93F6-8F3E2A7D5A26}" type="slidenum">
              <a:rPr lang="en-US" smtClean="0"/>
              <a:t>15</a:t>
            </a:fld>
            <a:endParaRPr lang="en-US"/>
          </a:p>
        </p:txBody>
      </p:sp>
    </p:spTree>
    <p:extLst>
      <p:ext uri="{BB962C8B-B14F-4D97-AF65-F5344CB8AC3E}">
        <p14:creationId xmlns:p14="http://schemas.microsoft.com/office/powerpoint/2010/main" val="3495494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CA8E-E054-4945-93F6-8F3E2A7D5A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0027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CA8E-E054-4945-93F6-8F3E2A7D5A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2347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CA8E-E054-4945-93F6-8F3E2A7D5A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3958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61EB1-1B6E-C047-42C7-21B5EAE4EA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2C97E2-3CE1-8CBC-F351-CA1F4A7AE2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1D397B-CD29-BC1C-5F58-1BBC334EC1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672F2AA-D00D-0685-64E6-2A38ECC5843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CA8E-E054-4945-93F6-8F3E2A7D5A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09780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8.emf"/></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26FECCE-91D3-9146-B47F-F5C598C452BE}"/>
              </a:ext>
            </a:extLst>
          </p:cNvPr>
          <p:cNvSpPr>
            <a:spLocks noGrp="1"/>
          </p:cNvSpPr>
          <p:nvPr>
            <p:ph type="title" hasCustomPrompt="1"/>
          </p:nvPr>
        </p:nvSpPr>
        <p:spPr>
          <a:xfrm>
            <a:off x="457199" y="2400899"/>
            <a:ext cx="5638799" cy="957428"/>
          </a:xfrm>
        </p:spPr>
        <p:txBody>
          <a:bodyPr rIns="228600">
            <a:noAutofit/>
          </a:bodyPr>
          <a:lstStyle>
            <a:lvl1pPr>
              <a:lnSpc>
                <a:spcPct val="90000"/>
              </a:lnSpc>
              <a:defRPr sz="3500" b="0" i="0" baseline="0">
                <a:solidFill>
                  <a:schemeClr val="tx1"/>
                </a:solidFill>
                <a:latin typeface="Times New Roman" panose="02020603050405020304" pitchFamily="18" charset="0"/>
                <a:cs typeface="Times New Roman" panose="02020603050405020304" pitchFamily="18" charset="0"/>
              </a:defRPr>
            </a:lvl1pPr>
          </a:lstStyle>
          <a:p>
            <a:r>
              <a:rPr lang="en-US"/>
              <a:t>Title image slide — click to edit second line if needed </a:t>
            </a:r>
          </a:p>
        </p:txBody>
      </p:sp>
      <p:sp>
        <p:nvSpPr>
          <p:cNvPr id="10" name="Text Placeholder 21">
            <a:extLst>
              <a:ext uri="{FF2B5EF4-FFF2-40B4-BE49-F238E27FC236}">
                <a16:creationId xmlns:a16="http://schemas.microsoft.com/office/drawing/2014/main" id="{EACF2D04-5E63-CF4C-AF4D-CBCD8BB53F4F}"/>
              </a:ext>
            </a:extLst>
          </p:cNvPr>
          <p:cNvSpPr>
            <a:spLocks noGrp="1"/>
          </p:cNvSpPr>
          <p:nvPr>
            <p:ph type="body" sz="quarter" idx="15" hasCustomPrompt="1"/>
          </p:nvPr>
        </p:nvSpPr>
        <p:spPr>
          <a:xfrm>
            <a:off x="457200" y="3358327"/>
            <a:ext cx="5638800" cy="513010"/>
          </a:xfrm>
        </p:spPr>
        <p:txBody>
          <a:bodyPr rIns="228600" anchor="b" anchorCtr="0"/>
          <a:lstStyle>
            <a:lvl1pPr>
              <a:lnSpc>
                <a:spcPct val="100000"/>
              </a:lnSpc>
              <a:spcAft>
                <a:spcPts val="0"/>
              </a:spcAft>
              <a:defRPr sz="1800" b="0" i="0" baseline="0">
                <a:solidFill>
                  <a:schemeClr val="tx2"/>
                </a:solidFill>
              </a:defRPr>
            </a:lvl1pPr>
            <a:lvl2pPr>
              <a:lnSpc>
                <a:spcPct val="100000"/>
              </a:lnSpc>
              <a:defRPr sz="1800" b="0">
                <a:latin typeface="+mn-lt"/>
              </a:defRPr>
            </a:lvl2pPr>
            <a:lvl3pPr marL="0" indent="0">
              <a:buFontTx/>
              <a:buNone/>
              <a:defRPr sz="1800">
                <a:solidFill>
                  <a:schemeClr val="tx2"/>
                </a:solidFill>
              </a:defRPr>
            </a:lvl3pPr>
            <a:lvl4pPr marL="0" indent="0">
              <a:buFontTx/>
              <a:buNone/>
              <a:defRPr sz="1800">
                <a:solidFill>
                  <a:schemeClr val="tx2"/>
                </a:solidFill>
              </a:defRPr>
            </a:lvl4pPr>
            <a:lvl5pPr marL="0" indent="0">
              <a:buFontTx/>
              <a:buNone/>
              <a:defRPr sz="1800">
                <a:solidFill>
                  <a:schemeClr val="tx2"/>
                </a:solidFill>
              </a:defRPr>
            </a:lvl5pPr>
            <a:lvl6pPr marL="0" indent="0">
              <a:buFontTx/>
              <a:buNone/>
              <a:defRPr sz="1800">
                <a:solidFill>
                  <a:schemeClr val="tx2"/>
                </a:solidFill>
              </a:defRPr>
            </a:lvl6pPr>
            <a:lvl7pPr marL="0" indent="0">
              <a:buFontTx/>
              <a:buNone/>
              <a:defRPr sz="1800">
                <a:solidFill>
                  <a:schemeClr val="tx2"/>
                </a:solidFill>
              </a:defRPr>
            </a:lvl7pPr>
            <a:lvl8pPr marL="0" indent="0">
              <a:buFontTx/>
              <a:buNone/>
              <a:defRPr sz="1800">
                <a:solidFill>
                  <a:schemeClr val="tx2"/>
                </a:solidFill>
              </a:defRPr>
            </a:lvl8pPr>
            <a:lvl9pPr marL="0" indent="0">
              <a:buFontTx/>
              <a:buNone/>
              <a:defRPr sz="1800">
                <a:solidFill>
                  <a:schemeClr val="tx2"/>
                </a:solidFill>
              </a:defRPr>
            </a:lvl9pPr>
          </a:lstStyle>
          <a:p>
            <a:pPr lvl="0"/>
            <a:r>
              <a:rPr lang="en-US"/>
              <a:t>Click to add subhead</a:t>
            </a:r>
          </a:p>
        </p:txBody>
      </p:sp>
      <p:sp>
        <p:nvSpPr>
          <p:cNvPr id="13" name="Text Placeholder 23">
            <a:extLst>
              <a:ext uri="{FF2B5EF4-FFF2-40B4-BE49-F238E27FC236}">
                <a16:creationId xmlns:a16="http://schemas.microsoft.com/office/drawing/2014/main" id="{B6D88EC4-7705-1346-B2A8-E4423E5ACC59}"/>
              </a:ext>
            </a:extLst>
          </p:cNvPr>
          <p:cNvSpPr>
            <a:spLocks noGrp="1"/>
          </p:cNvSpPr>
          <p:nvPr>
            <p:ph type="body" sz="quarter" idx="16" hasCustomPrompt="1"/>
          </p:nvPr>
        </p:nvSpPr>
        <p:spPr>
          <a:xfrm>
            <a:off x="457200" y="4301288"/>
            <a:ext cx="2157454" cy="271081"/>
          </a:xfrm>
        </p:spPr>
        <p:txBody>
          <a:bodyPr/>
          <a:lstStyle>
            <a:lvl1pPr>
              <a:lnSpc>
                <a:spcPct val="100000"/>
              </a:lnSpc>
              <a:defRPr sz="1200" b="0" i="0" baseline="0"/>
            </a:lvl1pPr>
            <a:lvl2pPr>
              <a:defRPr sz="1200" b="0">
                <a:solidFill>
                  <a:schemeClr val="tx2"/>
                </a:solidFill>
                <a:latin typeface="+mn-lt"/>
              </a:defRPr>
            </a:lvl2pPr>
            <a:lvl3pPr marL="0" indent="0">
              <a:buFontTx/>
              <a:buNone/>
              <a:defRPr sz="1200">
                <a:solidFill>
                  <a:schemeClr val="tx2"/>
                </a:solidFill>
              </a:defRPr>
            </a:lvl3pPr>
            <a:lvl4pPr marL="0" indent="0">
              <a:buFontTx/>
              <a:buNone/>
              <a:defRPr/>
            </a:lvl4pPr>
            <a:lvl5pPr marL="0" indent="0">
              <a:buFontTx/>
              <a:buNone/>
              <a:defRPr sz="1200"/>
            </a:lvl5pPr>
            <a:lvl6pPr marL="0" indent="0">
              <a:buFontTx/>
              <a:buNone/>
              <a:defRPr sz="1200"/>
            </a:lvl6pPr>
            <a:lvl7pPr marL="0" indent="0">
              <a:buFontTx/>
              <a:buNone/>
              <a:defRPr/>
            </a:lvl7pPr>
            <a:lvl8pPr marL="0" indent="0">
              <a:buFontTx/>
              <a:buNone/>
              <a:defRPr sz="1200">
                <a:solidFill>
                  <a:schemeClr val="tx2"/>
                </a:solidFill>
              </a:defRPr>
            </a:lvl8pPr>
            <a:lvl9pPr marL="0" indent="0">
              <a:buFontTx/>
              <a:buNone/>
              <a:defRPr sz="1200">
                <a:solidFill>
                  <a:schemeClr val="tx2"/>
                </a:solidFill>
              </a:defRPr>
            </a:lvl9pPr>
          </a:lstStyle>
          <a:p>
            <a:pPr lvl="0"/>
            <a:r>
              <a:rPr lang="en-US"/>
              <a:t>Insert date</a:t>
            </a:r>
          </a:p>
        </p:txBody>
      </p:sp>
      <p:sp>
        <p:nvSpPr>
          <p:cNvPr id="15" name="Text Placeholder 25">
            <a:extLst>
              <a:ext uri="{FF2B5EF4-FFF2-40B4-BE49-F238E27FC236}">
                <a16:creationId xmlns:a16="http://schemas.microsoft.com/office/drawing/2014/main" id="{D6D39B9B-8101-7A4D-B115-72203E54C6FD}"/>
              </a:ext>
            </a:extLst>
          </p:cNvPr>
          <p:cNvSpPr>
            <a:spLocks noGrp="1"/>
          </p:cNvSpPr>
          <p:nvPr>
            <p:ph type="body" sz="quarter" idx="17" hasCustomPrompt="1"/>
          </p:nvPr>
        </p:nvSpPr>
        <p:spPr>
          <a:xfrm>
            <a:off x="457200" y="3871337"/>
            <a:ext cx="5638800" cy="402123"/>
          </a:xfrm>
        </p:spPr>
        <p:txBody>
          <a:bodyPr rIns="228600"/>
          <a:lstStyle>
            <a:lvl1pPr>
              <a:lnSpc>
                <a:spcPct val="100000"/>
              </a:lnSpc>
              <a:spcAft>
                <a:spcPts val="0"/>
              </a:spcAft>
              <a:defRPr sz="1600" b="0">
                <a:solidFill>
                  <a:schemeClr val="tx1"/>
                </a:solidFill>
              </a:defRPr>
            </a:lvl1pPr>
            <a:lvl2pPr>
              <a:defRPr b="0">
                <a:solidFill>
                  <a:schemeClr val="tx1"/>
                </a:solidFill>
                <a:latin typeface="+mn-lt"/>
              </a:defRPr>
            </a:lvl2pPr>
            <a:lvl3pPr marL="0" indent="0">
              <a:buFontTx/>
              <a:buNone/>
              <a:defRPr sz="1600">
                <a:solidFill>
                  <a:schemeClr val="tx1"/>
                </a:solidFill>
              </a:defRPr>
            </a:lvl3pPr>
            <a:lvl4pPr marL="0" indent="0">
              <a:buFontTx/>
              <a:buNone/>
              <a:defRPr sz="1600">
                <a:solidFill>
                  <a:schemeClr val="tx1"/>
                </a:solidFill>
              </a:defRPr>
            </a:lvl4pPr>
            <a:lvl5pPr marL="0" indent="0">
              <a:buFontTx/>
              <a:buNone/>
              <a:defRPr sz="1600">
                <a:solidFill>
                  <a:schemeClr val="tx1"/>
                </a:solidFill>
              </a:defRPr>
            </a:lvl5pPr>
            <a:lvl6pPr marL="0" indent="0">
              <a:buFontTx/>
              <a:buNone/>
              <a:defRPr sz="1600">
                <a:solidFill>
                  <a:schemeClr val="tx1"/>
                </a:solidFill>
              </a:defRPr>
            </a:lvl6pPr>
            <a:lvl7pPr marL="0" indent="0">
              <a:buFontTx/>
              <a:buNone/>
              <a:defRPr sz="1600">
                <a:solidFill>
                  <a:schemeClr val="tx1"/>
                </a:solidFill>
              </a:defRPr>
            </a:lvl7pPr>
            <a:lvl8pPr marL="0" indent="0">
              <a:buFontTx/>
              <a:buNone/>
              <a:defRPr sz="1600">
                <a:solidFill>
                  <a:schemeClr val="tx1"/>
                </a:solidFill>
              </a:defRPr>
            </a:lvl8pPr>
            <a:lvl9pPr marL="0" indent="0">
              <a:buFontTx/>
              <a:buNone/>
              <a:defRPr sz="1600" b="0" i="0">
                <a:solidFill>
                  <a:schemeClr val="tx1"/>
                </a:solidFill>
              </a:defRPr>
            </a:lvl9pPr>
          </a:lstStyle>
          <a:p>
            <a:pPr lvl="0"/>
            <a:r>
              <a:rPr lang="en-US"/>
              <a:t>Click to add text</a:t>
            </a:r>
          </a:p>
        </p:txBody>
      </p:sp>
      <p:pic>
        <p:nvPicPr>
          <p:cNvPr id="16" name="Picture 15" descr="Icon&#10;&#10;Description automatically generated with low confidence">
            <a:extLst>
              <a:ext uri="{FF2B5EF4-FFF2-40B4-BE49-F238E27FC236}">
                <a16:creationId xmlns:a16="http://schemas.microsoft.com/office/drawing/2014/main" id="{A32749E2-B407-3D48-A30F-8E62153593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87483" y="6437376"/>
            <a:ext cx="647317" cy="208999"/>
          </a:xfrm>
          <a:prstGeom prst="rect">
            <a:avLst/>
          </a:prstGeom>
        </p:spPr>
      </p:pic>
      <p:sp>
        <p:nvSpPr>
          <p:cNvPr id="32" name="Picture Placeholder 31">
            <a:extLst>
              <a:ext uri="{FF2B5EF4-FFF2-40B4-BE49-F238E27FC236}">
                <a16:creationId xmlns:a16="http://schemas.microsoft.com/office/drawing/2014/main" id="{CA59A594-9E16-8D40-9505-E3EAE83DA23B}"/>
              </a:ext>
            </a:extLst>
          </p:cNvPr>
          <p:cNvSpPr>
            <a:spLocks noGrp="1"/>
          </p:cNvSpPr>
          <p:nvPr>
            <p:ph type="pic" sz="quarter" idx="18" hasCustomPrompt="1"/>
          </p:nvPr>
        </p:nvSpPr>
        <p:spPr>
          <a:xfrm>
            <a:off x="1374775" y="457201"/>
            <a:ext cx="10360025" cy="4907096"/>
          </a:xfrm>
          <a:custGeom>
            <a:avLst/>
            <a:gdLst>
              <a:gd name="connsiteX0" fmla="*/ 0 w 10360025"/>
              <a:gd name="connsiteY0" fmla="*/ 0 h 4907096"/>
              <a:gd name="connsiteX1" fmla="*/ 10360025 w 10360025"/>
              <a:gd name="connsiteY1" fmla="*/ 0 h 4907096"/>
              <a:gd name="connsiteX2" fmla="*/ 10360025 w 10360025"/>
              <a:gd name="connsiteY2" fmla="*/ 4907096 h 4907096"/>
              <a:gd name="connsiteX3" fmla="*/ 0 w 10360025"/>
              <a:gd name="connsiteY3" fmla="*/ 4907096 h 4907096"/>
              <a:gd name="connsiteX4" fmla="*/ 0 w 10360025"/>
              <a:gd name="connsiteY4" fmla="*/ 4327524 h 4907096"/>
              <a:gd name="connsiteX5" fmla="*/ 4721223 w 10360025"/>
              <a:gd name="connsiteY5" fmla="*/ 4327524 h 4907096"/>
              <a:gd name="connsiteX6" fmla="*/ 4721223 w 10360025"/>
              <a:gd name="connsiteY6" fmla="*/ 1381389 h 4907096"/>
              <a:gd name="connsiteX7" fmla="*/ 0 w 10360025"/>
              <a:gd name="connsiteY7" fmla="*/ 1381389 h 490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60025" h="4907096">
                <a:moveTo>
                  <a:pt x="0" y="0"/>
                </a:moveTo>
                <a:lnTo>
                  <a:pt x="10360025" y="0"/>
                </a:lnTo>
                <a:lnTo>
                  <a:pt x="10360025" y="4907096"/>
                </a:lnTo>
                <a:lnTo>
                  <a:pt x="0" y="4907096"/>
                </a:lnTo>
                <a:lnTo>
                  <a:pt x="0" y="4327524"/>
                </a:lnTo>
                <a:lnTo>
                  <a:pt x="4721223" y="4327524"/>
                </a:lnTo>
                <a:lnTo>
                  <a:pt x="4721223" y="1381389"/>
                </a:lnTo>
                <a:lnTo>
                  <a:pt x="0" y="1381389"/>
                </a:lnTo>
                <a:close/>
              </a:path>
            </a:pathLst>
          </a:custGeom>
          <a:solidFill>
            <a:schemeClr val="bg1">
              <a:lumMod val="75000"/>
            </a:schemeClr>
          </a:solidFill>
        </p:spPr>
        <p:txBody>
          <a:bodyPr wrap="square" tIns="1188720">
            <a:noAutofit/>
          </a:bodyPr>
          <a:lstStyle>
            <a:lvl1pPr algn="ctr">
              <a:defRPr b="0" i="0"/>
            </a:lvl1pPr>
          </a:lstStyle>
          <a:p>
            <a:r>
              <a:rPr lang="en-US"/>
              <a:t>Insert Pic</a:t>
            </a:r>
          </a:p>
        </p:txBody>
      </p:sp>
      <p:sp>
        <p:nvSpPr>
          <p:cNvPr id="17" name="Footer Placeholder 3">
            <a:extLst>
              <a:ext uri="{FF2B5EF4-FFF2-40B4-BE49-F238E27FC236}">
                <a16:creationId xmlns:a16="http://schemas.microsoft.com/office/drawing/2014/main" id="{B06DFEB4-C22B-4660-8B98-03308F89EF99}"/>
              </a:ext>
            </a:extLst>
          </p:cNvPr>
          <p:cNvSpPr>
            <a:spLocks noGrp="1"/>
          </p:cNvSpPr>
          <p:nvPr>
            <p:ph type="ftr" sz="quarter" idx="10"/>
          </p:nvPr>
        </p:nvSpPr>
        <p:spPr>
          <a:xfrm>
            <a:off x="457199" y="6519672"/>
            <a:ext cx="2926080" cy="91440"/>
          </a:xfrm>
        </p:spPr>
        <p:txBody>
          <a:bodyPr anchor="t" anchorCtr="0"/>
          <a:lstStyle>
            <a:lvl1pPr>
              <a:defRPr b="0" i="0"/>
            </a:lvl1pPr>
          </a:lstStyle>
          <a:p>
            <a:r>
              <a:rPr lang="en-US"/>
              <a:t>© 2022 WTW. All rights reserved. See “WTW Forward-Looking Statements“ above for information about forward-looking statements and cautionary language, including how actual results may differ materially from those in the slide presentation.</a:t>
            </a:r>
          </a:p>
        </p:txBody>
      </p:sp>
    </p:spTree>
    <p:extLst>
      <p:ext uri="{BB962C8B-B14F-4D97-AF65-F5344CB8AC3E}">
        <p14:creationId xmlns:p14="http://schemas.microsoft.com/office/powerpoint/2010/main" val="9480229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oom in/out call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FEF6AAA5-1DD4-7042-97B8-DBA2321B05B9}"/>
              </a:ext>
            </a:extLst>
          </p:cNvPr>
          <p:cNvSpPr>
            <a:spLocks noGrp="1"/>
          </p:cNvSpPr>
          <p:nvPr>
            <p:ph type="title"/>
          </p:nvPr>
        </p:nvSpPr>
        <p:spPr>
          <a:xfrm>
            <a:off x="465138" y="457200"/>
            <a:ext cx="5516562" cy="5551487"/>
          </a:xfrm>
        </p:spPr>
        <p:txBody>
          <a:bodyPr lIns="548640" tIns="429768" rIns="228600">
            <a:noAutofit/>
          </a:bodyPr>
          <a:lstStyle>
            <a:lvl1pPr>
              <a:lnSpc>
                <a:spcPct val="95000"/>
              </a:lnSpc>
              <a:defRPr sz="3200" b="0" i="0" baseline="0">
                <a:solidFill>
                  <a:schemeClr val="tx1"/>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11" name="Content Placeholder 7">
            <a:extLst>
              <a:ext uri="{FF2B5EF4-FFF2-40B4-BE49-F238E27FC236}">
                <a16:creationId xmlns:a16="http://schemas.microsoft.com/office/drawing/2014/main" id="{B67E0CAE-FDEA-C145-B999-E3ED2EEF7DCB}"/>
              </a:ext>
            </a:extLst>
          </p:cNvPr>
          <p:cNvSpPr>
            <a:spLocks noGrp="1"/>
          </p:cNvSpPr>
          <p:nvPr>
            <p:ph sz="quarter" idx="13"/>
          </p:nvPr>
        </p:nvSpPr>
        <p:spPr>
          <a:xfrm>
            <a:off x="6858000" y="1050925"/>
            <a:ext cx="4251325" cy="4957763"/>
          </a:xfrm>
        </p:spPr>
        <p:txBody>
          <a:bodyPr t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3">
            <a:extLst>
              <a:ext uri="{FF2B5EF4-FFF2-40B4-BE49-F238E27FC236}">
                <a16:creationId xmlns:a16="http://schemas.microsoft.com/office/drawing/2014/main" id="{F62493A7-E31E-44A2-B69D-37208B0A8174}"/>
              </a:ext>
            </a:extLst>
          </p:cNvPr>
          <p:cNvSpPr>
            <a:spLocks noGrp="1"/>
          </p:cNvSpPr>
          <p:nvPr>
            <p:ph type="ftr" sz="quarter" idx="10"/>
          </p:nvPr>
        </p:nvSpPr>
        <p:spPr>
          <a:xfrm>
            <a:off x="457199" y="6519672"/>
            <a:ext cx="6035040" cy="91440"/>
          </a:xfrm>
        </p:spPr>
        <p:txBody>
          <a:bodyPr anchor="t" anchorCtr="0"/>
          <a:lstStyle>
            <a:lvl1pPr>
              <a:defRPr b="0" i="0"/>
            </a:lvl1pPr>
          </a:lstStyle>
          <a:p>
            <a:r>
              <a:rPr lang="en-US"/>
              <a:t>© 2022 WTW. All rights reserved. See “WTW Forward-Looking Statements“ above for information about forward-looking statements and cautionary language, including how actual results may differ materially from those in the slide presentation.</a:t>
            </a:r>
          </a:p>
        </p:txBody>
      </p:sp>
      <p:pic>
        <p:nvPicPr>
          <p:cNvPr id="16" name="Picture 15" descr="Icon&#10;&#10;Description automatically generated with low confidence">
            <a:extLst>
              <a:ext uri="{FF2B5EF4-FFF2-40B4-BE49-F238E27FC236}">
                <a16:creationId xmlns:a16="http://schemas.microsoft.com/office/drawing/2014/main" id="{FB0A2DBD-2C3E-466C-BADC-105A51F075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15600" y="6433073"/>
            <a:ext cx="647317" cy="208999"/>
          </a:xfrm>
          <a:prstGeom prst="rect">
            <a:avLst/>
          </a:prstGeom>
        </p:spPr>
      </p:pic>
      <p:sp>
        <p:nvSpPr>
          <p:cNvPr id="17" name="Slide Number Placeholder 1">
            <a:extLst>
              <a:ext uri="{FF2B5EF4-FFF2-40B4-BE49-F238E27FC236}">
                <a16:creationId xmlns:a16="http://schemas.microsoft.com/office/drawing/2014/main" id="{EC8168B8-3C50-438E-8409-252CA81CD310}"/>
              </a:ext>
            </a:extLst>
          </p:cNvPr>
          <p:cNvSpPr>
            <a:spLocks noGrp="1"/>
          </p:cNvSpPr>
          <p:nvPr>
            <p:ph type="sldNum" sz="quarter" idx="18"/>
          </p:nvPr>
        </p:nvSpPr>
        <p:spPr>
          <a:xfrm>
            <a:off x="11427675" y="6437376"/>
            <a:ext cx="306387" cy="208758"/>
          </a:xfrm>
        </p:spPr>
        <p:txBody>
          <a:bodyPr/>
          <a:lstStyle/>
          <a:p>
            <a:fld id="{63DCA5C9-2E11-4C67-86EB-AE1DE127DC64}" type="slidenum">
              <a:rPr lang="en-US" smtClean="0"/>
              <a:pPr/>
              <a:t>‹#›</a:t>
            </a:fld>
            <a:endParaRPr lang="en-US"/>
          </a:p>
        </p:txBody>
      </p:sp>
    </p:spTree>
    <p:extLst>
      <p:ext uri="{BB962C8B-B14F-4D97-AF65-F5344CB8AC3E}">
        <p14:creationId xmlns:p14="http://schemas.microsoft.com/office/powerpoint/2010/main" val="4100029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Zoom in callout with graph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21">
            <a:extLst>
              <a:ext uri="{FF2B5EF4-FFF2-40B4-BE49-F238E27FC236}">
                <a16:creationId xmlns:a16="http://schemas.microsoft.com/office/drawing/2014/main" id="{AC804CF8-26B3-8F4A-9684-54A3AA410744}"/>
              </a:ext>
            </a:extLst>
          </p:cNvPr>
          <p:cNvSpPr>
            <a:spLocks noGrp="1"/>
          </p:cNvSpPr>
          <p:nvPr>
            <p:ph type="body" sz="quarter" idx="15" hasCustomPrompt="1"/>
          </p:nvPr>
        </p:nvSpPr>
        <p:spPr>
          <a:xfrm>
            <a:off x="1257300" y="3575957"/>
            <a:ext cx="4065814" cy="1975756"/>
          </a:xfrm>
        </p:spPr>
        <p:txBody>
          <a:bodyPr lIns="228600" tIns="0" rIns="228600" anchor="ctr" anchorCtr="0"/>
          <a:lstStyle>
            <a:lvl1pPr>
              <a:lnSpc>
                <a:spcPct val="100000"/>
              </a:lnSpc>
              <a:spcAft>
                <a:spcPts val="0"/>
              </a:spcAft>
              <a:defRPr sz="1800" b="0" i="0" baseline="0">
                <a:solidFill>
                  <a:schemeClr val="tx1"/>
                </a:solidFill>
              </a:defRPr>
            </a:lvl1pPr>
            <a:lvl2pPr>
              <a:lnSpc>
                <a:spcPct val="100000"/>
              </a:lnSpc>
              <a:defRPr sz="1800" b="1">
                <a:solidFill>
                  <a:schemeClr val="tx2"/>
                </a:solidFill>
                <a:latin typeface="+mn-lt"/>
              </a:defRPr>
            </a:lvl2pPr>
            <a:lvl3pPr marL="0" indent="0">
              <a:buFontTx/>
              <a:buNone/>
              <a:defRPr sz="1800" b="1">
                <a:solidFill>
                  <a:schemeClr val="tx2"/>
                </a:solidFill>
              </a:defRPr>
            </a:lvl3pPr>
            <a:lvl4pPr marL="0" indent="0">
              <a:buFontTx/>
              <a:buNone/>
              <a:defRPr sz="1800" b="1">
                <a:solidFill>
                  <a:schemeClr val="tx2"/>
                </a:solidFill>
              </a:defRPr>
            </a:lvl4pPr>
            <a:lvl5pPr marL="0" indent="0">
              <a:buFontTx/>
              <a:buNone/>
              <a:defRPr sz="1800" b="1">
                <a:solidFill>
                  <a:schemeClr val="tx2"/>
                </a:solidFill>
              </a:defRPr>
            </a:lvl5pPr>
            <a:lvl6pPr marL="0" indent="0">
              <a:buFontTx/>
              <a:buNone/>
              <a:defRPr sz="1800" b="1">
                <a:solidFill>
                  <a:schemeClr val="tx2"/>
                </a:solidFill>
              </a:defRPr>
            </a:lvl6pPr>
            <a:lvl7pPr marL="0" indent="0">
              <a:buFontTx/>
              <a:buNone/>
              <a:defRPr sz="1800" b="1">
                <a:solidFill>
                  <a:schemeClr val="tx2"/>
                </a:solidFill>
              </a:defRPr>
            </a:lvl7pPr>
            <a:lvl8pPr marL="0" indent="0">
              <a:buFontTx/>
              <a:buNone/>
              <a:defRPr sz="1800" b="1">
                <a:solidFill>
                  <a:schemeClr val="tx2"/>
                </a:solidFill>
              </a:defRPr>
            </a:lvl8pPr>
            <a:lvl9pPr marL="0" indent="0">
              <a:buFontTx/>
              <a:buNone/>
              <a:defRPr sz="1800" b="1">
                <a:solidFill>
                  <a:schemeClr val="tx2"/>
                </a:solidFill>
              </a:defRPr>
            </a:lvl9pPr>
          </a:lstStyle>
          <a:p>
            <a:pPr lvl="0"/>
            <a:r>
              <a:rPr lang="en-US"/>
              <a:t>Click to add text</a:t>
            </a:r>
          </a:p>
        </p:txBody>
      </p:sp>
      <p:sp>
        <p:nvSpPr>
          <p:cNvPr id="10" name="Title 1">
            <a:extLst>
              <a:ext uri="{FF2B5EF4-FFF2-40B4-BE49-F238E27FC236}">
                <a16:creationId xmlns:a16="http://schemas.microsoft.com/office/drawing/2014/main" id="{299F32F4-D474-AA46-9DE4-6ED26394AFEC}"/>
              </a:ext>
            </a:extLst>
          </p:cNvPr>
          <p:cNvSpPr>
            <a:spLocks noGrp="1"/>
          </p:cNvSpPr>
          <p:nvPr>
            <p:ph type="title"/>
          </p:nvPr>
        </p:nvSpPr>
        <p:spPr>
          <a:xfrm>
            <a:off x="465138" y="457200"/>
            <a:ext cx="5516562" cy="2824843"/>
          </a:xfrm>
        </p:spPr>
        <p:txBody>
          <a:bodyPr lIns="548640" tIns="429768" rIns="228600">
            <a:noAutofit/>
          </a:bodyPr>
          <a:lstStyle>
            <a:lvl1pPr>
              <a:lnSpc>
                <a:spcPct val="95000"/>
              </a:lnSpc>
              <a:defRPr sz="3200" b="0" i="0" baseline="0">
                <a:solidFill>
                  <a:schemeClr val="tx1"/>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9" name="Content Placeholder 7">
            <a:extLst>
              <a:ext uri="{FF2B5EF4-FFF2-40B4-BE49-F238E27FC236}">
                <a16:creationId xmlns:a16="http://schemas.microsoft.com/office/drawing/2014/main" id="{F1E37254-624E-6F4B-AF11-FA2EB81EE932}"/>
              </a:ext>
            </a:extLst>
          </p:cNvPr>
          <p:cNvSpPr>
            <a:spLocks noGrp="1"/>
          </p:cNvSpPr>
          <p:nvPr>
            <p:ph sz="quarter" idx="13"/>
          </p:nvPr>
        </p:nvSpPr>
        <p:spPr>
          <a:xfrm>
            <a:off x="6858000" y="1050925"/>
            <a:ext cx="4251325" cy="4957763"/>
          </a:xfrm>
        </p:spPr>
        <p:txBody>
          <a:bodyPr t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3">
            <a:extLst>
              <a:ext uri="{FF2B5EF4-FFF2-40B4-BE49-F238E27FC236}">
                <a16:creationId xmlns:a16="http://schemas.microsoft.com/office/drawing/2014/main" id="{F2F7805F-FDF2-407C-9AE5-C5EF167BDB9F}"/>
              </a:ext>
            </a:extLst>
          </p:cNvPr>
          <p:cNvSpPr>
            <a:spLocks noGrp="1"/>
          </p:cNvSpPr>
          <p:nvPr>
            <p:ph type="ftr" sz="quarter" idx="10"/>
          </p:nvPr>
        </p:nvSpPr>
        <p:spPr>
          <a:xfrm>
            <a:off x="457199" y="6519672"/>
            <a:ext cx="6035040" cy="91440"/>
          </a:xfrm>
        </p:spPr>
        <p:txBody>
          <a:bodyPr anchor="t" anchorCtr="0"/>
          <a:lstStyle>
            <a:lvl1pPr>
              <a:defRPr b="0" i="0"/>
            </a:lvl1pPr>
          </a:lstStyle>
          <a:p>
            <a:r>
              <a:rPr lang="en-US"/>
              <a:t>© 2022 WTW. All rights reserved. See “WTW Forward-Looking Statements“ above for information about forward-looking statements and cautionary language, including how actual results may differ materially from those in the slide presentation.</a:t>
            </a:r>
          </a:p>
        </p:txBody>
      </p:sp>
      <p:pic>
        <p:nvPicPr>
          <p:cNvPr id="15" name="Picture 14" descr="Icon&#10;&#10;Description automatically generated with low confidence">
            <a:extLst>
              <a:ext uri="{FF2B5EF4-FFF2-40B4-BE49-F238E27FC236}">
                <a16:creationId xmlns:a16="http://schemas.microsoft.com/office/drawing/2014/main" id="{9865C6DA-08B3-44E3-954D-9685DBE827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15600" y="6433073"/>
            <a:ext cx="647317" cy="208999"/>
          </a:xfrm>
          <a:prstGeom prst="rect">
            <a:avLst/>
          </a:prstGeom>
        </p:spPr>
      </p:pic>
      <p:sp>
        <p:nvSpPr>
          <p:cNvPr id="16" name="Slide Number Placeholder 1">
            <a:extLst>
              <a:ext uri="{FF2B5EF4-FFF2-40B4-BE49-F238E27FC236}">
                <a16:creationId xmlns:a16="http://schemas.microsoft.com/office/drawing/2014/main" id="{DD483DF6-F9A6-4AB7-901D-A04C24F22E62}"/>
              </a:ext>
            </a:extLst>
          </p:cNvPr>
          <p:cNvSpPr>
            <a:spLocks noGrp="1"/>
          </p:cNvSpPr>
          <p:nvPr>
            <p:ph type="sldNum" sz="quarter" idx="18"/>
          </p:nvPr>
        </p:nvSpPr>
        <p:spPr>
          <a:xfrm>
            <a:off x="11427675" y="6437376"/>
            <a:ext cx="306387" cy="208758"/>
          </a:xfrm>
        </p:spPr>
        <p:txBody>
          <a:bodyPr/>
          <a:lstStyle/>
          <a:p>
            <a:fld id="{63DCA5C9-2E11-4C67-86EB-AE1DE127DC64}" type="slidenum">
              <a:rPr lang="en-US" smtClean="0"/>
              <a:pPr/>
              <a:t>‹#›</a:t>
            </a:fld>
            <a:endParaRPr lang="en-US"/>
          </a:p>
        </p:txBody>
      </p:sp>
    </p:spTree>
    <p:extLst>
      <p:ext uri="{BB962C8B-B14F-4D97-AF65-F5344CB8AC3E}">
        <p14:creationId xmlns:p14="http://schemas.microsoft.com/office/powerpoint/2010/main" val="1080685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Zoom in quote graph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034C1D9A-5144-FD41-A4E5-9D84E378FEBF}"/>
              </a:ext>
            </a:extLst>
          </p:cNvPr>
          <p:cNvSpPr>
            <a:spLocks noGrp="1"/>
          </p:cNvSpPr>
          <p:nvPr>
            <p:ph type="title"/>
          </p:nvPr>
        </p:nvSpPr>
        <p:spPr>
          <a:xfrm>
            <a:off x="465138" y="457200"/>
            <a:ext cx="5516562" cy="2824843"/>
          </a:xfrm>
        </p:spPr>
        <p:txBody>
          <a:bodyPr lIns="548640" tIns="429768" rIns="228600">
            <a:noAutofit/>
          </a:bodyPr>
          <a:lstStyle>
            <a:lvl1pPr>
              <a:lnSpc>
                <a:spcPct val="95000"/>
              </a:lnSpc>
              <a:defRPr sz="3200" b="0" i="0" baseline="0">
                <a:solidFill>
                  <a:schemeClr val="tx1"/>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9" name="Content Placeholder 7">
            <a:extLst>
              <a:ext uri="{FF2B5EF4-FFF2-40B4-BE49-F238E27FC236}">
                <a16:creationId xmlns:a16="http://schemas.microsoft.com/office/drawing/2014/main" id="{2B40B544-CE1D-6D47-804C-8797BE640EA6}"/>
              </a:ext>
            </a:extLst>
          </p:cNvPr>
          <p:cNvSpPr>
            <a:spLocks noGrp="1"/>
          </p:cNvSpPr>
          <p:nvPr>
            <p:ph sz="quarter" idx="13"/>
          </p:nvPr>
        </p:nvSpPr>
        <p:spPr>
          <a:xfrm>
            <a:off x="6858000" y="1050925"/>
            <a:ext cx="4251325" cy="4957763"/>
          </a:xfrm>
        </p:spPr>
        <p:txBody>
          <a:bodyPr t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3">
            <a:extLst>
              <a:ext uri="{FF2B5EF4-FFF2-40B4-BE49-F238E27FC236}">
                <a16:creationId xmlns:a16="http://schemas.microsoft.com/office/drawing/2014/main" id="{AA8EEAE6-FFA6-4ABC-B67A-F5B56FBF3406}"/>
              </a:ext>
            </a:extLst>
          </p:cNvPr>
          <p:cNvSpPr>
            <a:spLocks noGrp="1"/>
          </p:cNvSpPr>
          <p:nvPr>
            <p:ph type="ftr" sz="quarter" idx="10"/>
          </p:nvPr>
        </p:nvSpPr>
        <p:spPr>
          <a:xfrm>
            <a:off x="457199" y="6519672"/>
            <a:ext cx="6035040" cy="91440"/>
          </a:xfrm>
        </p:spPr>
        <p:txBody>
          <a:bodyPr anchor="t" anchorCtr="0"/>
          <a:lstStyle>
            <a:lvl1pPr>
              <a:defRPr b="0" i="0"/>
            </a:lvl1pPr>
          </a:lstStyle>
          <a:p>
            <a:r>
              <a:rPr lang="en-US"/>
              <a:t>© 2022 WTW. All rights reserved. See “WTW Forward-Looking Statements“ above for information about forward-looking statements and cautionary language, including how actual results may differ materially from those in the slide presentation.</a:t>
            </a:r>
          </a:p>
        </p:txBody>
      </p:sp>
      <p:pic>
        <p:nvPicPr>
          <p:cNvPr id="12" name="Picture 11" descr="Icon&#10;&#10;Description automatically generated with low confidence">
            <a:extLst>
              <a:ext uri="{FF2B5EF4-FFF2-40B4-BE49-F238E27FC236}">
                <a16:creationId xmlns:a16="http://schemas.microsoft.com/office/drawing/2014/main" id="{4E1BDC4F-516D-4B73-AB7F-B44D2AA4956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15600" y="6433073"/>
            <a:ext cx="647317" cy="208999"/>
          </a:xfrm>
          <a:prstGeom prst="rect">
            <a:avLst/>
          </a:prstGeom>
        </p:spPr>
      </p:pic>
      <p:sp>
        <p:nvSpPr>
          <p:cNvPr id="14" name="Slide Number Placeholder 1">
            <a:extLst>
              <a:ext uri="{FF2B5EF4-FFF2-40B4-BE49-F238E27FC236}">
                <a16:creationId xmlns:a16="http://schemas.microsoft.com/office/drawing/2014/main" id="{34391273-6B4B-44F6-ACE6-FC902A60F4C4}"/>
              </a:ext>
            </a:extLst>
          </p:cNvPr>
          <p:cNvSpPr>
            <a:spLocks noGrp="1"/>
          </p:cNvSpPr>
          <p:nvPr>
            <p:ph type="sldNum" sz="quarter" idx="18"/>
          </p:nvPr>
        </p:nvSpPr>
        <p:spPr>
          <a:xfrm>
            <a:off x="11427675" y="6437376"/>
            <a:ext cx="306387" cy="208758"/>
          </a:xfrm>
        </p:spPr>
        <p:txBody>
          <a:bodyPr/>
          <a:lstStyle/>
          <a:p>
            <a:fld id="{63DCA5C9-2E11-4C67-86EB-AE1DE127DC64}" type="slidenum">
              <a:rPr lang="en-US" smtClean="0"/>
              <a:pPr/>
              <a:t>‹#›</a:t>
            </a:fld>
            <a:endParaRPr lang="en-US"/>
          </a:p>
        </p:txBody>
      </p:sp>
      <p:sp>
        <p:nvSpPr>
          <p:cNvPr id="8" name="Text Placeholder 21">
            <a:extLst>
              <a:ext uri="{FF2B5EF4-FFF2-40B4-BE49-F238E27FC236}">
                <a16:creationId xmlns:a16="http://schemas.microsoft.com/office/drawing/2014/main" id="{F575CEAE-C9C0-724B-BD5A-E63BBD7557E6}"/>
              </a:ext>
            </a:extLst>
          </p:cNvPr>
          <p:cNvSpPr>
            <a:spLocks noGrp="1"/>
          </p:cNvSpPr>
          <p:nvPr>
            <p:ph type="body" sz="quarter" idx="15" hasCustomPrompt="1"/>
          </p:nvPr>
        </p:nvSpPr>
        <p:spPr>
          <a:xfrm>
            <a:off x="1257300" y="3575957"/>
            <a:ext cx="4065814" cy="1975756"/>
          </a:xfrm>
        </p:spPr>
        <p:txBody>
          <a:bodyPr lIns="228600" tIns="0" rIns="228600" anchor="ctr" anchorCtr="0"/>
          <a:lstStyle>
            <a:lvl1pPr>
              <a:lnSpc>
                <a:spcPct val="100000"/>
              </a:lnSpc>
              <a:spcAft>
                <a:spcPts val="0"/>
              </a:spcAft>
              <a:defRPr sz="1800" b="0" i="0" baseline="0">
                <a:solidFill>
                  <a:schemeClr val="tx1"/>
                </a:solidFill>
              </a:defRPr>
            </a:lvl1pPr>
            <a:lvl2pPr>
              <a:lnSpc>
                <a:spcPct val="100000"/>
              </a:lnSpc>
              <a:defRPr sz="1800" b="1">
                <a:solidFill>
                  <a:schemeClr val="tx2"/>
                </a:solidFill>
                <a:latin typeface="+mn-lt"/>
              </a:defRPr>
            </a:lvl2pPr>
            <a:lvl3pPr marL="0" indent="0">
              <a:buFontTx/>
              <a:buNone/>
              <a:defRPr sz="1800" b="1">
                <a:solidFill>
                  <a:schemeClr val="tx2"/>
                </a:solidFill>
              </a:defRPr>
            </a:lvl3pPr>
            <a:lvl4pPr marL="0" indent="0">
              <a:buFontTx/>
              <a:buNone/>
              <a:defRPr sz="1800" b="1">
                <a:solidFill>
                  <a:schemeClr val="tx2"/>
                </a:solidFill>
              </a:defRPr>
            </a:lvl4pPr>
            <a:lvl5pPr marL="0" indent="0">
              <a:buFontTx/>
              <a:buNone/>
              <a:defRPr sz="1800" b="1">
                <a:solidFill>
                  <a:schemeClr val="tx2"/>
                </a:solidFill>
              </a:defRPr>
            </a:lvl5pPr>
            <a:lvl6pPr marL="0" indent="0">
              <a:buFontTx/>
              <a:buNone/>
              <a:defRPr sz="1800" b="1">
                <a:solidFill>
                  <a:schemeClr val="tx2"/>
                </a:solidFill>
              </a:defRPr>
            </a:lvl6pPr>
            <a:lvl7pPr marL="0" indent="0">
              <a:buFontTx/>
              <a:buNone/>
              <a:defRPr sz="1800" b="1">
                <a:solidFill>
                  <a:schemeClr val="tx2"/>
                </a:solidFill>
              </a:defRPr>
            </a:lvl7pPr>
            <a:lvl8pPr marL="0" indent="0">
              <a:buFontTx/>
              <a:buNone/>
              <a:defRPr sz="1800" b="1">
                <a:solidFill>
                  <a:schemeClr val="tx2"/>
                </a:solidFill>
              </a:defRPr>
            </a:lvl8pPr>
            <a:lvl9pPr marL="0" indent="0">
              <a:buFontTx/>
              <a:buNone/>
              <a:defRPr sz="1800" b="1">
                <a:solidFill>
                  <a:schemeClr val="tx2"/>
                </a:solidFill>
              </a:defRPr>
            </a:lvl9pPr>
          </a:lstStyle>
          <a:p>
            <a:pPr lvl="0"/>
            <a:r>
              <a:rPr lang="en-US"/>
              <a:t>Click to add text</a:t>
            </a:r>
          </a:p>
        </p:txBody>
      </p:sp>
    </p:spTree>
    <p:extLst>
      <p:ext uri="{BB962C8B-B14F-4D97-AF65-F5344CB8AC3E}">
        <p14:creationId xmlns:p14="http://schemas.microsoft.com/office/powerpoint/2010/main" val="3894582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1col ">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10" name="Text Placeholder 25">
            <a:extLst>
              <a:ext uri="{FF2B5EF4-FFF2-40B4-BE49-F238E27FC236}">
                <a16:creationId xmlns:a16="http://schemas.microsoft.com/office/drawing/2014/main" id="{361F0B8B-F383-5648-840E-3CFCED056165}"/>
              </a:ext>
            </a:extLst>
          </p:cNvPr>
          <p:cNvSpPr>
            <a:spLocks noGrp="1"/>
          </p:cNvSpPr>
          <p:nvPr>
            <p:ph type="body" sz="quarter" idx="17" hasCustomPrompt="1"/>
          </p:nvPr>
        </p:nvSpPr>
        <p:spPr>
          <a:xfrm>
            <a:off x="457200" y="950976"/>
            <a:ext cx="11247120" cy="365760"/>
          </a:xfrm>
        </p:spPr>
        <p:txBody>
          <a:bodyPr tIns="0" rIns="0"/>
          <a:lstStyle>
            <a:lvl1pPr>
              <a:lnSpc>
                <a:spcPct val="100000"/>
              </a:lnSpc>
              <a:spcAft>
                <a:spcPts val="0"/>
              </a:spcAft>
              <a:defRPr sz="2000" b="0" i="0">
                <a:solidFill>
                  <a:schemeClr val="tx1"/>
                </a:solidFill>
              </a:defRPr>
            </a:lvl1pPr>
            <a:lvl2pPr>
              <a:defRPr sz="2000" b="0">
                <a:solidFill>
                  <a:schemeClr val="tx1"/>
                </a:solidFill>
                <a:latin typeface="+mn-lt"/>
              </a:defRPr>
            </a:lvl2pPr>
            <a:lvl3pPr marL="0" indent="0">
              <a:buFontTx/>
              <a:buNone/>
              <a:defRPr sz="2000">
                <a:solidFill>
                  <a:schemeClr val="tx1"/>
                </a:solidFill>
              </a:defRPr>
            </a:lvl3pPr>
            <a:lvl4pPr marL="0" indent="0">
              <a:buFontTx/>
              <a:buNone/>
              <a:defRPr sz="2000">
                <a:solidFill>
                  <a:schemeClr val="tx1"/>
                </a:solidFill>
              </a:defRPr>
            </a:lvl4pPr>
            <a:lvl5pPr marL="0" indent="0">
              <a:buFontTx/>
              <a:buNone/>
              <a:defRPr sz="2000">
                <a:solidFill>
                  <a:schemeClr val="tx1"/>
                </a:solidFill>
              </a:defRPr>
            </a:lvl5pPr>
            <a:lvl6pPr marL="0" indent="0">
              <a:buFontTx/>
              <a:buNone/>
              <a:defRPr sz="2000">
                <a:solidFill>
                  <a:schemeClr val="tx1"/>
                </a:solidFill>
              </a:defRPr>
            </a:lvl6pPr>
            <a:lvl7pPr marL="0" indent="0">
              <a:buFontTx/>
              <a:buNone/>
              <a:defRPr sz="2000">
                <a:solidFill>
                  <a:schemeClr val="tx1"/>
                </a:solidFill>
              </a:defRPr>
            </a:lvl7pPr>
            <a:lvl8pPr marL="0" indent="0">
              <a:buFontTx/>
              <a:buNone/>
              <a:defRPr sz="2000">
                <a:solidFill>
                  <a:schemeClr val="tx1"/>
                </a:solidFill>
              </a:defRPr>
            </a:lvl8pPr>
            <a:lvl9pPr marL="0" indent="0">
              <a:lnSpc>
                <a:spcPct val="100000"/>
              </a:lnSpc>
              <a:buFontTx/>
              <a:buNone/>
              <a:defRPr sz="2000">
                <a:solidFill>
                  <a:schemeClr val="tx1"/>
                </a:solidFill>
              </a:defRPr>
            </a:lvl9pPr>
          </a:lstStyle>
          <a:p>
            <a:pPr lvl="0"/>
            <a:r>
              <a:rPr lang="en-US"/>
              <a:t>Subheading here</a:t>
            </a:r>
          </a:p>
        </p:txBody>
      </p:sp>
      <p:sp>
        <p:nvSpPr>
          <p:cNvPr id="16" name="Title 15">
            <a:extLst>
              <a:ext uri="{FF2B5EF4-FFF2-40B4-BE49-F238E27FC236}">
                <a16:creationId xmlns:a16="http://schemas.microsoft.com/office/drawing/2014/main" id="{B0B919C9-B9AD-524C-B36A-104779C34B62}"/>
              </a:ext>
            </a:extLst>
          </p:cNvPr>
          <p:cNvSpPr>
            <a:spLocks noGrp="1"/>
          </p:cNvSpPr>
          <p:nvPr>
            <p:ph type="title"/>
          </p:nvPr>
        </p:nvSpPr>
        <p:spPr>
          <a:xfrm>
            <a:off x="457200" y="457199"/>
            <a:ext cx="11247120" cy="457200"/>
          </a:xfrm>
        </p:spPr>
        <p:txBody>
          <a:bodyPr rIns="0"/>
          <a:lstStyle/>
          <a:p>
            <a:r>
              <a:rPr lang="en-US"/>
              <a:t>Click to edit Master title style</a:t>
            </a:r>
          </a:p>
        </p:txBody>
      </p:sp>
      <p:sp>
        <p:nvSpPr>
          <p:cNvPr id="3" name="Content Placeholder 2">
            <a:extLst>
              <a:ext uri="{FF2B5EF4-FFF2-40B4-BE49-F238E27FC236}">
                <a16:creationId xmlns:a16="http://schemas.microsoft.com/office/drawing/2014/main" id="{C2F043B3-7271-2743-8B55-2D3661E53CB4}"/>
              </a:ext>
            </a:extLst>
          </p:cNvPr>
          <p:cNvSpPr>
            <a:spLocks noGrp="1"/>
          </p:cNvSpPr>
          <p:nvPr>
            <p:ph sz="quarter" idx="19" hasCustomPrompt="1"/>
          </p:nvPr>
        </p:nvSpPr>
        <p:spPr>
          <a:xfrm>
            <a:off x="457199" y="1645920"/>
            <a:ext cx="11247120" cy="4179888"/>
          </a:xfrm>
        </p:spPr>
        <p:txBody>
          <a:bodyPr tIns="0" rIns="2286000"/>
          <a:lstStyle>
            <a:lvl3pPr>
              <a:defRPr sz="1600"/>
            </a:lvl3pPr>
            <a:lvl4pPr>
              <a:defRPr sz="1400"/>
            </a:lvl4pPr>
            <a:lvl5pPr>
              <a:defRPr sz="1200"/>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4"/>
            <a:endParaRPr lang="en-US"/>
          </a:p>
        </p:txBody>
      </p:sp>
      <p:sp>
        <p:nvSpPr>
          <p:cNvPr id="11" name="Footer Placeholder 3">
            <a:extLst>
              <a:ext uri="{FF2B5EF4-FFF2-40B4-BE49-F238E27FC236}">
                <a16:creationId xmlns:a16="http://schemas.microsoft.com/office/drawing/2014/main" id="{D2359F6F-3E33-431F-A142-0369460ED8C9}"/>
              </a:ext>
            </a:extLst>
          </p:cNvPr>
          <p:cNvSpPr>
            <a:spLocks noGrp="1"/>
          </p:cNvSpPr>
          <p:nvPr>
            <p:ph type="ftr" sz="quarter" idx="10"/>
          </p:nvPr>
        </p:nvSpPr>
        <p:spPr>
          <a:xfrm>
            <a:off x="457199" y="6519672"/>
            <a:ext cx="6035040" cy="91440"/>
          </a:xfrm>
        </p:spPr>
        <p:txBody>
          <a:bodyPr anchor="t" anchorCtr="0"/>
          <a:lstStyle>
            <a:lvl1pPr>
              <a:defRPr b="0" i="0"/>
            </a:lvl1pPr>
          </a:lstStyle>
          <a:p>
            <a:r>
              <a:rPr lang="en-US"/>
              <a:t>© 2022 WTW. All rights reserved. See “WTW Forward-Looking Statements“ above for information about forward-looking statements and cautionary language, including how actual results may differ materially from those in the slide presentation.</a:t>
            </a:r>
          </a:p>
        </p:txBody>
      </p:sp>
      <p:pic>
        <p:nvPicPr>
          <p:cNvPr id="12" name="Picture 11" descr="Icon&#10;&#10;Description automatically generated with low confidence">
            <a:extLst>
              <a:ext uri="{FF2B5EF4-FFF2-40B4-BE49-F238E27FC236}">
                <a16:creationId xmlns:a16="http://schemas.microsoft.com/office/drawing/2014/main" id="{F9CB4D68-4B51-4D61-9A53-702C3163D22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15600" y="6433073"/>
            <a:ext cx="647317" cy="208999"/>
          </a:xfrm>
          <a:prstGeom prst="rect">
            <a:avLst/>
          </a:prstGeom>
        </p:spPr>
      </p:pic>
      <p:sp>
        <p:nvSpPr>
          <p:cNvPr id="13" name="Slide Number Placeholder 1">
            <a:extLst>
              <a:ext uri="{FF2B5EF4-FFF2-40B4-BE49-F238E27FC236}">
                <a16:creationId xmlns:a16="http://schemas.microsoft.com/office/drawing/2014/main" id="{C961B5C2-8E9B-4DD0-BCE9-BC0465E93ED6}"/>
              </a:ext>
            </a:extLst>
          </p:cNvPr>
          <p:cNvSpPr>
            <a:spLocks noGrp="1"/>
          </p:cNvSpPr>
          <p:nvPr>
            <p:ph type="sldNum" sz="quarter" idx="18"/>
          </p:nvPr>
        </p:nvSpPr>
        <p:spPr>
          <a:xfrm>
            <a:off x="11427675" y="6437376"/>
            <a:ext cx="306387" cy="208758"/>
          </a:xfrm>
        </p:spPr>
        <p:txBody>
          <a:bodyPr/>
          <a:lstStyle/>
          <a:p>
            <a:fld id="{63DCA5C9-2E11-4C67-86EB-AE1DE127DC64}" type="slidenum">
              <a:rPr lang="en-US" smtClean="0"/>
              <a:pPr/>
              <a:t>‹#›</a:t>
            </a:fld>
            <a:endParaRPr lang="en-US"/>
          </a:p>
        </p:txBody>
      </p:sp>
    </p:spTree>
    <p:extLst>
      <p:ext uri="{BB962C8B-B14F-4D97-AF65-F5344CB8AC3E}">
        <p14:creationId xmlns:p14="http://schemas.microsoft.com/office/powerpoint/2010/main" val="1842484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1col_2 line headlin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11" name="Footer Placeholder 3">
            <a:extLst>
              <a:ext uri="{FF2B5EF4-FFF2-40B4-BE49-F238E27FC236}">
                <a16:creationId xmlns:a16="http://schemas.microsoft.com/office/drawing/2014/main" id="{D2359F6F-3E33-431F-A142-0369460ED8C9}"/>
              </a:ext>
            </a:extLst>
          </p:cNvPr>
          <p:cNvSpPr>
            <a:spLocks noGrp="1"/>
          </p:cNvSpPr>
          <p:nvPr>
            <p:ph type="ftr" sz="quarter" idx="10"/>
          </p:nvPr>
        </p:nvSpPr>
        <p:spPr>
          <a:xfrm>
            <a:off x="457199" y="6519672"/>
            <a:ext cx="6035040" cy="91440"/>
          </a:xfrm>
        </p:spPr>
        <p:txBody>
          <a:bodyPr anchor="t" anchorCtr="0"/>
          <a:lstStyle>
            <a:lvl1pPr>
              <a:defRPr b="0" i="0"/>
            </a:lvl1pPr>
          </a:lstStyle>
          <a:p>
            <a:r>
              <a:rPr lang="en-US"/>
              <a:t>© 2022 WTW. All rights reserved. See “WTW Forward-Looking Statements“ above for information about forward-looking statements and cautionary language, including how actual results may differ materially from those in the slide presentation.</a:t>
            </a:r>
          </a:p>
        </p:txBody>
      </p:sp>
      <p:pic>
        <p:nvPicPr>
          <p:cNvPr id="12" name="Picture 11" descr="Icon&#10;&#10;Description automatically generated with low confidence">
            <a:extLst>
              <a:ext uri="{FF2B5EF4-FFF2-40B4-BE49-F238E27FC236}">
                <a16:creationId xmlns:a16="http://schemas.microsoft.com/office/drawing/2014/main" id="{F9CB4D68-4B51-4D61-9A53-702C3163D22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15600" y="6433073"/>
            <a:ext cx="647317" cy="208999"/>
          </a:xfrm>
          <a:prstGeom prst="rect">
            <a:avLst/>
          </a:prstGeom>
        </p:spPr>
      </p:pic>
      <p:sp>
        <p:nvSpPr>
          <p:cNvPr id="13" name="Slide Number Placeholder 1">
            <a:extLst>
              <a:ext uri="{FF2B5EF4-FFF2-40B4-BE49-F238E27FC236}">
                <a16:creationId xmlns:a16="http://schemas.microsoft.com/office/drawing/2014/main" id="{C961B5C2-8E9B-4DD0-BCE9-BC0465E93ED6}"/>
              </a:ext>
            </a:extLst>
          </p:cNvPr>
          <p:cNvSpPr>
            <a:spLocks noGrp="1"/>
          </p:cNvSpPr>
          <p:nvPr>
            <p:ph type="sldNum" sz="quarter" idx="18"/>
          </p:nvPr>
        </p:nvSpPr>
        <p:spPr>
          <a:xfrm>
            <a:off x="11427675" y="6437376"/>
            <a:ext cx="306387" cy="208758"/>
          </a:xfrm>
        </p:spPr>
        <p:txBody>
          <a:bodyPr/>
          <a:lstStyle/>
          <a:p>
            <a:fld id="{63DCA5C9-2E11-4C67-86EB-AE1DE127DC64}" type="slidenum">
              <a:rPr lang="en-US" smtClean="0"/>
              <a:pPr/>
              <a:t>‹#›</a:t>
            </a:fld>
            <a:endParaRPr lang="en-US"/>
          </a:p>
        </p:txBody>
      </p:sp>
      <p:sp>
        <p:nvSpPr>
          <p:cNvPr id="8" name="Title 8">
            <a:extLst>
              <a:ext uri="{FF2B5EF4-FFF2-40B4-BE49-F238E27FC236}">
                <a16:creationId xmlns:a16="http://schemas.microsoft.com/office/drawing/2014/main" id="{1FADA34C-ABB2-4812-A4FE-3F09B5A82D8F}"/>
              </a:ext>
            </a:extLst>
          </p:cNvPr>
          <p:cNvSpPr>
            <a:spLocks noGrp="1"/>
          </p:cNvSpPr>
          <p:nvPr>
            <p:ph type="title" hasCustomPrompt="1"/>
          </p:nvPr>
        </p:nvSpPr>
        <p:spPr>
          <a:xfrm>
            <a:off x="457200" y="457199"/>
            <a:ext cx="11261723" cy="784226"/>
          </a:xfrm>
        </p:spPr>
        <p:txBody>
          <a:bodyPr rIns="0"/>
          <a:lstStyle>
            <a:lvl1pPr>
              <a:defRPr/>
            </a:lvl1pPr>
          </a:lstStyle>
          <a:p>
            <a:r>
              <a:rPr lang="en-US"/>
              <a:t>Click to edit Master title style</a:t>
            </a:r>
            <a:br>
              <a:rPr lang="en-US"/>
            </a:br>
            <a:r>
              <a:rPr lang="en-US"/>
              <a:t>two lines option</a:t>
            </a:r>
          </a:p>
        </p:txBody>
      </p:sp>
      <p:sp>
        <p:nvSpPr>
          <p:cNvPr id="14" name="Text Placeholder 25">
            <a:extLst>
              <a:ext uri="{FF2B5EF4-FFF2-40B4-BE49-F238E27FC236}">
                <a16:creationId xmlns:a16="http://schemas.microsoft.com/office/drawing/2014/main" id="{24D67745-6C65-463F-BC80-C2616D3736AB}"/>
              </a:ext>
            </a:extLst>
          </p:cNvPr>
          <p:cNvSpPr>
            <a:spLocks noGrp="1"/>
          </p:cNvSpPr>
          <p:nvPr>
            <p:ph type="body" sz="quarter" idx="17" hasCustomPrompt="1"/>
          </p:nvPr>
        </p:nvSpPr>
        <p:spPr>
          <a:xfrm>
            <a:off x="457200" y="1317498"/>
            <a:ext cx="11247120" cy="365760"/>
          </a:xfrm>
        </p:spPr>
        <p:txBody>
          <a:bodyPr tIns="0" rIns="0"/>
          <a:lstStyle>
            <a:lvl1pPr>
              <a:lnSpc>
                <a:spcPct val="100000"/>
              </a:lnSpc>
              <a:spcAft>
                <a:spcPts val="0"/>
              </a:spcAft>
              <a:defRPr sz="2000" b="0" i="0">
                <a:solidFill>
                  <a:schemeClr val="tx1"/>
                </a:solidFill>
              </a:defRPr>
            </a:lvl1pPr>
            <a:lvl2pPr>
              <a:defRPr sz="2000" b="0">
                <a:solidFill>
                  <a:schemeClr val="tx1"/>
                </a:solidFill>
                <a:latin typeface="+mn-lt"/>
              </a:defRPr>
            </a:lvl2pPr>
            <a:lvl3pPr marL="0" indent="0">
              <a:buFontTx/>
              <a:buNone/>
              <a:defRPr sz="2000">
                <a:solidFill>
                  <a:schemeClr val="tx1"/>
                </a:solidFill>
              </a:defRPr>
            </a:lvl3pPr>
            <a:lvl4pPr marL="0" indent="0">
              <a:buFontTx/>
              <a:buNone/>
              <a:defRPr sz="2000">
                <a:solidFill>
                  <a:schemeClr val="tx1"/>
                </a:solidFill>
              </a:defRPr>
            </a:lvl4pPr>
            <a:lvl5pPr marL="0" indent="0">
              <a:buFontTx/>
              <a:buNone/>
              <a:defRPr sz="2000">
                <a:solidFill>
                  <a:schemeClr val="tx1"/>
                </a:solidFill>
              </a:defRPr>
            </a:lvl5pPr>
            <a:lvl6pPr marL="0" indent="0">
              <a:buFontTx/>
              <a:buNone/>
              <a:defRPr sz="2000">
                <a:solidFill>
                  <a:schemeClr val="tx1"/>
                </a:solidFill>
              </a:defRPr>
            </a:lvl6pPr>
            <a:lvl7pPr marL="0" indent="0">
              <a:buFontTx/>
              <a:buNone/>
              <a:defRPr sz="2000">
                <a:solidFill>
                  <a:schemeClr val="tx1"/>
                </a:solidFill>
              </a:defRPr>
            </a:lvl7pPr>
            <a:lvl8pPr marL="0" indent="0">
              <a:buFontTx/>
              <a:buNone/>
              <a:defRPr sz="2000">
                <a:solidFill>
                  <a:schemeClr val="tx1"/>
                </a:solidFill>
              </a:defRPr>
            </a:lvl8pPr>
            <a:lvl9pPr marL="0" indent="0">
              <a:lnSpc>
                <a:spcPct val="100000"/>
              </a:lnSpc>
              <a:buFontTx/>
              <a:buNone/>
              <a:defRPr sz="2000">
                <a:solidFill>
                  <a:schemeClr val="tx1"/>
                </a:solidFill>
              </a:defRPr>
            </a:lvl9pPr>
          </a:lstStyle>
          <a:p>
            <a:pPr lvl="0"/>
            <a:r>
              <a:rPr lang="en-US"/>
              <a:t>Subheading here</a:t>
            </a:r>
          </a:p>
        </p:txBody>
      </p:sp>
      <p:sp>
        <p:nvSpPr>
          <p:cNvPr id="10" name="Content Placeholder 2">
            <a:extLst>
              <a:ext uri="{FF2B5EF4-FFF2-40B4-BE49-F238E27FC236}">
                <a16:creationId xmlns:a16="http://schemas.microsoft.com/office/drawing/2014/main" id="{936B0218-4226-44D7-A283-EC6A35A8D836}"/>
              </a:ext>
            </a:extLst>
          </p:cNvPr>
          <p:cNvSpPr>
            <a:spLocks noGrp="1"/>
          </p:cNvSpPr>
          <p:nvPr>
            <p:ph sz="quarter" idx="19" hasCustomPrompt="1"/>
          </p:nvPr>
        </p:nvSpPr>
        <p:spPr>
          <a:xfrm>
            <a:off x="457199" y="1828800"/>
            <a:ext cx="11247120" cy="4179888"/>
          </a:xfrm>
        </p:spPr>
        <p:txBody>
          <a:bodyPr tIns="0" rIns="2286000"/>
          <a:lstStyle>
            <a:lvl3pPr>
              <a:defRPr sz="1600"/>
            </a:lvl3pPr>
            <a:lvl4pPr>
              <a:defRPr sz="1400"/>
            </a:lvl4pPr>
            <a:lvl5pPr>
              <a:defRPr sz="1200"/>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4"/>
            <a:endParaRPr lang="en-US"/>
          </a:p>
        </p:txBody>
      </p:sp>
    </p:spTree>
    <p:extLst>
      <p:ext uri="{BB962C8B-B14F-4D97-AF65-F5344CB8AC3E}">
        <p14:creationId xmlns:p14="http://schemas.microsoft.com/office/powerpoint/2010/main" val="361861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1col_breadcrumb">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10" name="Text Placeholder 25">
            <a:extLst>
              <a:ext uri="{FF2B5EF4-FFF2-40B4-BE49-F238E27FC236}">
                <a16:creationId xmlns:a16="http://schemas.microsoft.com/office/drawing/2014/main" id="{361F0B8B-F383-5648-840E-3CFCED056165}"/>
              </a:ext>
            </a:extLst>
          </p:cNvPr>
          <p:cNvSpPr>
            <a:spLocks noGrp="1"/>
          </p:cNvSpPr>
          <p:nvPr>
            <p:ph type="body" sz="quarter" idx="17" hasCustomPrompt="1"/>
          </p:nvPr>
        </p:nvSpPr>
        <p:spPr>
          <a:xfrm>
            <a:off x="457200" y="950976"/>
            <a:ext cx="11247120" cy="365760"/>
          </a:xfrm>
        </p:spPr>
        <p:txBody>
          <a:bodyPr tIns="0" rIns="0"/>
          <a:lstStyle>
            <a:lvl1pPr>
              <a:lnSpc>
                <a:spcPct val="100000"/>
              </a:lnSpc>
              <a:spcAft>
                <a:spcPts val="0"/>
              </a:spcAft>
              <a:defRPr sz="2000" b="0" i="0">
                <a:solidFill>
                  <a:schemeClr val="tx1"/>
                </a:solidFill>
              </a:defRPr>
            </a:lvl1pPr>
            <a:lvl2pPr>
              <a:defRPr sz="2000" b="0">
                <a:solidFill>
                  <a:schemeClr val="tx1"/>
                </a:solidFill>
                <a:latin typeface="+mn-lt"/>
              </a:defRPr>
            </a:lvl2pPr>
            <a:lvl3pPr marL="0" indent="0">
              <a:buFontTx/>
              <a:buNone/>
              <a:defRPr sz="2000">
                <a:solidFill>
                  <a:schemeClr val="tx1"/>
                </a:solidFill>
              </a:defRPr>
            </a:lvl3pPr>
            <a:lvl4pPr marL="0" indent="0">
              <a:buFontTx/>
              <a:buNone/>
              <a:defRPr sz="2000">
                <a:solidFill>
                  <a:schemeClr val="tx1"/>
                </a:solidFill>
              </a:defRPr>
            </a:lvl4pPr>
            <a:lvl5pPr marL="0" indent="0">
              <a:buFontTx/>
              <a:buNone/>
              <a:defRPr sz="2000">
                <a:solidFill>
                  <a:schemeClr val="tx1"/>
                </a:solidFill>
              </a:defRPr>
            </a:lvl5pPr>
            <a:lvl6pPr marL="0" indent="0">
              <a:buFontTx/>
              <a:buNone/>
              <a:defRPr sz="2000">
                <a:solidFill>
                  <a:schemeClr val="tx1"/>
                </a:solidFill>
              </a:defRPr>
            </a:lvl6pPr>
            <a:lvl7pPr marL="0" indent="0">
              <a:buFontTx/>
              <a:buNone/>
              <a:defRPr sz="2000">
                <a:solidFill>
                  <a:schemeClr val="tx1"/>
                </a:solidFill>
              </a:defRPr>
            </a:lvl7pPr>
            <a:lvl8pPr marL="0" indent="0">
              <a:buFontTx/>
              <a:buNone/>
              <a:defRPr sz="2000">
                <a:solidFill>
                  <a:schemeClr val="tx1"/>
                </a:solidFill>
              </a:defRPr>
            </a:lvl8pPr>
            <a:lvl9pPr marL="0" indent="0">
              <a:lnSpc>
                <a:spcPct val="100000"/>
              </a:lnSpc>
              <a:buFontTx/>
              <a:buNone/>
              <a:defRPr sz="2000">
                <a:solidFill>
                  <a:schemeClr val="tx1"/>
                </a:solidFill>
              </a:defRPr>
            </a:lvl9pPr>
          </a:lstStyle>
          <a:p>
            <a:pPr lvl="0"/>
            <a:r>
              <a:rPr lang="en-US"/>
              <a:t>Subheading here</a:t>
            </a:r>
          </a:p>
        </p:txBody>
      </p:sp>
      <p:sp>
        <p:nvSpPr>
          <p:cNvPr id="16" name="Title 15">
            <a:extLst>
              <a:ext uri="{FF2B5EF4-FFF2-40B4-BE49-F238E27FC236}">
                <a16:creationId xmlns:a16="http://schemas.microsoft.com/office/drawing/2014/main" id="{B0B919C9-B9AD-524C-B36A-104779C34B62}"/>
              </a:ext>
            </a:extLst>
          </p:cNvPr>
          <p:cNvSpPr>
            <a:spLocks noGrp="1"/>
          </p:cNvSpPr>
          <p:nvPr>
            <p:ph type="title"/>
          </p:nvPr>
        </p:nvSpPr>
        <p:spPr>
          <a:xfrm>
            <a:off x="457200" y="457199"/>
            <a:ext cx="11247120" cy="457200"/>
          </a:xfrm>
        </p:spPr>
        <p:txBody>
          <a:bodyPr rIns="0"/>
          <a:lstStyle/>
          <a:p>
            <a:r>
              <a:rPr lang="en-US"/>
              <a:t>Click to edit Master title style</a:t>
            </a:r>
          </a:p>
        </p:txBody>
      </p:sp>
      <p:sp>
        <p:nvSpPr>
          <p:cNvPr id="3" name="Content Placeholder 2">
            <a:extLst>
              <a:ext uri="{FF2B5EF4-FFF2-40B4-BE49-F238E27FC236}">
                <a16:creationId xmlns:a16="http://schemas.microsoft.com/office/drawing/2014/main" id="{C2F043B3-7271-2743-8B55-2D3661E53CB4}"/>
              </a:ext>
            </a:extLst>
          </p:cNvPr>
          <p:cNvSpPr>
            <a:spLocks noGrp="1"/>
          </p:cNvSpPr>
          <p:nvPr>
            <p:ph sz="quarter" idx="19"/>
          </p:nvPr>
        </p:nvSpPr>
        <p:spPr>
          <a:xfrm>
            <a:off x="457200" y="1645920"/>
            <a:ext cx="11247120" cy="4179888"/>
          </a:xfrm>
        </p:spPr>
        <p:txBody>
          <a:bodyPr rIns="2286000"/>
          <a:lstStyle>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5">
            <a:extLst>
              <a:ext uri="{FF2B5EF4-FFF2-40B4-BE49-F238E27FC236}">
                <a16:creationId xmlns:a16="http://schemas.microsoft.com/office/drawing/2014/main" id="{47E6DB96-29A5-457D-BE4F-4D334C5441E9}"/>
              </a:ext>
            </a:extLst>
          </p:cNvPr>
          <p:cNvSpPr>
            <a:spLocks noGrp="1"/>
          </p:cNvSpPr>
          <p:nvPr>
            <p:ph type="body" sz="quarter" idx="18" hasCustomPrompt="1"/>
          </p:nvPr>
        </p:nvSpPr>
        <p:spPr>
          <a:xfrm>
            <a:off x="9528560" y="4074"/>
            <a:ext cx="2663439" cy="262143"/>
          </a:xfrm>
          <a:solidFill>
            <a:schemeClr val="accent1"/>
          </a:solidFill>
        </p:spPr>
        <p:txBody>
          <a:bodyPr tIns="0" rIns="0" anchor="ctr" anchorCtr="0">
            <a:normAutofit/>
          </a:bodyPr>
          <a:lstStyle>
            <a:lvl1pPr algn="ctr">
              <a:lnSpc>
                <a:spcPct val="100000"/>
              </a:lnSpc>
              <a:spcAft>
                <a:spcPts val="0"/>
              </a:spcAft>
              <a:defRPr sz="1000" b="0" i="0">
                <a:solidFill>
                  <a:schemeClr val="bg1"/>
                </a:solidFill>
              </a:defRPr>
            </a:lvl1pPr>
            <a:lvl2pPr algn="ctr">
              <a:defRPr sz="900" b="0">
                <a:solidFill>
                  <a:schemeClr val="bg1"/>
                </a:solidFill>
                <a:latin typeface="+mn-lt"/>
              </a:defRPr>
            </a:lvl2pPr>
            <a:lvl3pPr marL="0" indent="0" algn="ctr">
              <a:buFontTx/>
              <a:buNone/>
              <a:defRPr sz="900">
                <a:solidFill>
                  <a:schemeClr val="bg1"/>
                </a:solidFill>
              </a:defRPr>
            </a:lvl3pPr>
            <a:lvl4pPr marL="0" indent="0" algn="ctr">
              <a:buFontTx/>
              <a:buNone/>
              <a:defRPr sz="900">
                <a:solidFill>
                  <a:schemeClr val="bg1"/>
                </a:solidFill>
              </a:defRPr>
            </a:lvl4pPr>
            <a:lvl5pPr marL="0" indent="0" algn="ctr">
              <a:buFontTx/>
              <a:buNone/>
              <a:defRPr sz="900">
                <a:solidFill>
                  <a:schemeClr val="bg1"/>
                </a:solidFill>
              </a:defRPr>
            </a:lvl5pPr>
            <a:lvl6pPr marL="0" indent="0" algn="ctr">
              <a:buFontTx/>
              <a:buNone/>
              <a:defRPr sz="900">
                <a:solidFill>
                  <a:schemeClr val="bg1"/>
                </a:solidFill>
              </a:defRPr>
            </a:lvl6pPr>
            <a:lvl7pPr marL="0" indent="0" algn="ctr">
              <a:buFontTx/>
              <a:buNone/>
              <a:defRPr sz="900">
                <a:solidFill>
                  <a:schemeClr val="bg1"/>
                </a:solidFill>
              </a:defRPr>
            </a:lvl7pPr>
            <a:lvl8pPr marL="0" indent="0" algn="ctr">
              <a:buFontTx/>
              <a:buNone/>
              <a:defRPr sz="900">
                <a:solidFill>
                  <a:schemeClr val="bg1"/>
                </a:solidFill>
              </a:defRPr>
            </a:lvl8pPr>
            <a:lvl9pPr marL="0" indent="0" algn="ctr">
              <a:buFontTx/>
              <a:buNone/>
              <a:defRPr sz="900">
                <a:solidFill>
                  <a:schemeClr val="bg1"/>
                </a:solidFill>
              </a:defRPr>
            </a:lvl9pPr>
          </a:lstStyle>
          <a:p>
            <a:pPr lvl="0"/>
            <a:r>
              <a:rPr lang="en-US"/>
              <a:t>Click to add text</a:t>
            </a:r>
          </a:p>
        </p:txBody>
      </p:sp>
      <p:sp>
        <p:nvSpPr>
          <p:cNvPr id="12" name="Footer Placeholder 3">
            <a:extLst>
              <a:ext uri="{FF2B5EF4-FFF2-40B4-BE49-F238E27FC236}">
                <a16:creationId xmlns:a16="http://schemas.microsoft.com/office/drawing/2014/main" id="{77AC2503-E801-469D-8A1E-D47DDD0CE0A6}"/>
              </a:ext>
            </a:extLst>
          </p:cNvPr>
          <p:cNvSpPr>
            <a:spLocks noGrp="1"/>
          </p:cNvSpPr>
          <p:nvPr>
            <p:ph type="ftr" sz="quarter" idx="10"/>
          </p:nvPr>
        </p:nvSpPr>
        <p:spPr>
          <a:xfrm>
            <a:off x="457199" y="6519672"/>
            <a:ext cx="6035040" cy="91440"/>
          </a:xfrm>
        </p:spPr>
        <p:txBody>
          <a:bodyPr anchor="t" anchorCtr="0"/>
          <a:lstStyle>
            <a:lvl1pPr>
              <a:defRPr b="0" i="0"/>
            </a:lvl1pPr>
          </a:lstStyle>
          <a:p>
            <a:r>
              <a:rPr lang="en-US"/>
              <a:t>© 2022 WTW. All rights reserved. See “WTW Forward-Looking Statements“ above for information about forward-looking statements and cautionary language, including how actual results may differ materially from those in the slide presentation.</a:t>
            </a:r>
          </a:p>
        </p:txBody>
      </p:sp>
      <p:pic>
        <p:nvPicPr>
          <p:cNvPr id="13" name="Picture 12" descr="Icon&#10;&#10;Description automatically generated with low confidence">
            <a:extLst>
              <a:ext uri="{FF2B5EF4-FFF2-40B4-BE49-F238E27FC236}">
                <a16:creationId xmlns:a16="http://schemas.microsoft.com/office/drawing/2014/main" id="{DFF7D67B-5441-438D-92F3-295655C3820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15600" y="6433073"/>
            <a:ext cx="647317" cy="208999"/>
          </a:xfrm>
          <a:prstGeom prst="rect">
            <a:avLst/>
          </a:prstGeom>
        </p:spPr>
      </p:pic>
      <p:sp>
        <p:nvSpPr>
          <p:cNvPr id="15" name="Slide Number Placeholder 1">
            <a:extLst>
              <a:ext uri="{FF2B5EF4-FFF2-40B4-BE49-F238E27FC236}">
                <a16:creationId xmlns:a16="http://schemas.microsoft.com/office/drawing/2014/main" id="{C91D8D77-9F41-4E40-97A2-73FD8864C684}"/>
              </a:ext>
            </a:extLst>
          </p:cNvPr>
          <p:cNvSpPr>
            <a:spLocks noGrp="1"/>
          </p:cNvSpPr>
          <p:nvPr>
            <p:ph type="sldNum" sz="quarter" idx="20"/>
          </p:nvPr>
        </p:nvSpPr>
        <p:spPr>
          <a:xfrm>
            <a:off x="11427675" y="6437376"/>
            <a:ext cx="306387" cy="208758"/>
          </a:xfrm>
        </p:spPr>
        <p:txBody>
          <a:bodyPr/>
          <a:lstStyle/>
          <a:p>
            <a:fld id="{63DCA5C9-2E11-4C67-86EB-AE1DE127DC64}" type="slidenum">
              <a:rPr lang="en-US" smtClean="0"/>
              <a:pPr/>
              <a:t>‹#›</a:t>
            </a:fld>
            <a:endParaRPr lang="en-US"/>
          </a:p>
        </p:txBody>
      </p:sp>
    </p:spTree>
    <p:extLst>
      <p:ext uri="{BB962C8B-B14F-4D97-AF65-F5344CB8AC3E}">
        <p14:creationId xmlns:p14="http://schemas.microsoft.com/office/powerpoint/2010/main" val="1928861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2col">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3EB6DAB-F115-1E4D-92B8-863DEEC7C63A}"/>
              </a:ext>
            </a:extLst>
          </p:cNvPr>
          <p:cNvSpPr>
            <a:spLocks noGrp="1"/>
          </p:cNvSpPr>
          <p:nvPr>
            <p:ph sz="quarter" idx="19"/>
          </p:nvPr>
        </p:nvSpPr>
        <p:spPr>
          <a:xfrm>
            <a:off x="457200" y="1645920"/>
            <a:ext cx="5516562" cy="4179888"/>
          </a:xfrm>
        </p:spPr>
        <p:txBody>
          <a:bodyPr tIns="0"/>
          <a:lstStyle>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4">
            <a:extLst>
              <a:ext uri="{FF2B5EF4-FFF2-40B4-BE49-F238E27FC236}">
                <a16:creationId xmlns:a16="http://schemas.microsoft.com/office/drawing/2014/main" id="{DF9E4E54-38A0-7A4A-9C7A-DE9895AD53EA}"/>
              </a:ext>
            </a:extLst>
          </p:cNvPr>
          <p:cNvSpPr>
            <a:spLocks noGrp="1"/>
          </p:cNvSpPr>
          <p:nvPr>
            <p:ph sz="quarter" idx="20"/>
          </p:nvPr>
        </p:nvSpPr>
        <p:spPr>
          <a:xfrm>
            <a:off x="6230507" y="1645920"/>
            <a:ext cx="5516562" cy="4179888"/>
          </a:xfrm>
        </p:spPr>
        <p:txBody>
          <a:bodyPr tIns="0"/>
          <a:lstStyle>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3">
            <a:extLst>
              <a:ext uri="{FF2B5EF4-FFF2-40B4-BE49-F238E27FC236}">
                <a16:creationId xmlns:a16="http://schemas.microsoft.com/office/drawing/2014/main" id="{5DD786A1-B7BE-4910-A747-EEBCEC405075}"/>
              </a:ext>
            </a:extLst>
          </p:cNvPr>
          <p:cNvSpPr>
            <a:spLocks noGrp="1"/>
          </p:cNvSpPr>
          <p:nvPr>
            <p:ph type="ftr" sz="quarter" idx="10"/>
          </p:nvPr>
        </p:nvSpPr>
        <p:spPr>
          <a:xfrm>
            <a:off x="457199" y="6519672"/>
            <a:ext cx="6035040" cy="91440"/>
          </a:xfrm>
        </p:spPr>
        <p:txBody>
          <a:bodyPr anchor="t" anchorCtr="0"/>
          <a:lstStyle>
            <a:lvl1pPr>
              <a:defRPr b="0" i="0"/>
            </a:lvl1pPr>
          </a:lstStyle>
          <a:p>
            <a:r>
              <a:rPr lang="en-US"/>
              <a:t>© 2022 WTW. All rights reserved. See “WTW Forward-Looking Statements“ above for information about forward-looking statements and cautionary language, including how actual results may differ materially from those in the slide presentation.</a:t>
            </a:r>
          </a:p>
        </p:txBody>
      </p:sp>
      <p:pic>
        <p:nvPicPr>
          <p:cNvPr id="15" name="Picture 14" descr="Icon&#10;&#10;Description automatically generated with low confidence">
            <a:extLst>
              <a:ext uri="{FF2B5EF4-FFF2-40B4-BE49-F238E27FC236}">
                <a16:creationId xmlns:a16="http://schemas.microsoft.com/office/drawing/2014/main" id="{1CDC242F-151A-4C8D-983F-5B17C0733E9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15600" y="6433073"/>
            <a:ext cx="647317" cy="208999"/>
          </a:xfrm>
          <a:prstGeom prst="rect">
            <a:avLst/>
          </a:prstGeom>
        </p:spPr>
      </p:pic>
      <p:sp>
        <p:nvSpPr>
          <p:cNvPr id="16" name="Slide Number Placeholder 1">
            <a:extLst>
              <a:ext uri="{FF2B5EF4-FFF2-40B4-BE49-F238E27FC236}">
                <a16:creationId xmlns:a16="http://schemas.microsoft.com/office/drawing/2014/main" id="{F3241DAD-93F1-46FE-B3D5-B78ABEFB31D0}"/>
              </a:ext>
            </a:extLst>
          </p:cNvPr>
          <p:cNvSpPr>
            <a:spLocks noGrp="1"/>
          </p:cNvSpPr>
          <p:nvPr>
            <p:ph type="sldNum" sz="quarter" idx="21"/>
          </p:nvPr>
        </p:nvSpPr>
        <p:spPr>
          <a:xfrm>
            <a:off x="11427675" y="6437376"/>
            <a:ext cx="306387" cy="208758"/>
          </a:xfrm>
        </p:spPr>
        <p:txBody>
          <a:bodyPr/>
          <a:lstStyle/>
          <a:p>
            <a:fld id="{63DCA5C9-2E11-4C67-86EB-AE1DE127DC64}" type="slidenum">
              <a:rPr lang="en-US" smtClean="0"/>
              <a:pPr/>
              <a:t>‹#›</a:t>
            </a:fld>
            <a:endParaRPr lang="en-US"/>
          </a:p>
        </p:txBody>
      </p:sp>
      <p:sp>
        <p:nvSpPr>
          <p:cNvPr id="17" name="Text Placeholder 25">
            <a:extLst>
              <a:ext uri="{FF2B5EF4-FFF2-40B4-BE49-F238E27FC236}">
                <a16:creationId xmlns:a16="http://schemas.microsoft.com/office/drawing/2014/main" id="{EE945B9D-809E-438C-84C6-7C541ABECC85}"/>
              </a:ext>
            </a:extLst>
          </p:cNvPr>
          <p:cNvSpPr>
            <a:spLocks noGrp="1"/>
          </p:cNvSpPr>
          <p:nvPr>
            <p:ph type="body" sz="quarter" idx="17" hasCustomPrompt="1"/>
          </p:nvPr>
        </p:nvSpPr>
        <p:spPr>
          <a:xfrm>
            <a:off x="457200" y="950976"/>
            <a:ext cx="11247120" cy="365760"/>
          </a:xfrm>
        </p:spPr>
        <p:txBody>
          <a:bodyPr tIns="0" rIns="0"/>
          <a:lstStyle>
            <a:lvl1pPr>
              <a:lnSpc>
                <a:spcPct val="100000"/>
              </a:lnSpc>
              <a:spcAft>
                <a:spcPts val="0"/>
              </a:spcAft>
              <a:defRPr sz="2000" b="0" i="0"/>
            </a:lvl1pPr>
            <a:lvl2pPr>
              <a:defRPr sz="2000" b="0">
                <a:solidFill>
                  <a:schemeClr val="tx1"/>
                </a:solidFill>
                <a:latin typeface="+mn-lt"/>
              </a:defRPr>
            </a:lvl2pPr>
            <a:lvl3pPr marL="0" indent="0">
              <a:buFontTx/>
              <a:buNone/>
              <a:defRPr sz="2000">
                <a:solidFill>
                  <a:schemeClr val="tx1"/>
                </a:solidFill>
              </a:defRPr>
            </a:lvl3pPr>
            <a:lvl4pPr marL="0" indent="0">
              <a:buFontTx/>
              <a:buNone/>
              <a:defRPr sz="2000">
                <a:solidFill>
                  <a:schemeClr val="tx1"/>
                </a:solidFill>
              </a:defRPr>
            </a:lvl4pPr>
            <a:lvl5pPr marL="0" indent="0">
              <a:buFontTx/>
              <a:buNone/>
              <a:defRPr sz="2000">
                <a:solidFill>
                  <a:schemeClr val="tx1"/>
                </a:solidFill>
              </a:defRPr>
            </a:lvl5pPr>
            <a:lvl6pPr marL="0" indent="0">
              <a:buFontTx/>
              <a:buNone/>
              <a:defRPr sz="2000">
                <a:solidFill>
                  <a:schemeClr val="tx1"/>
                </a:solidFill>
              </a:defRPr>
            </a:lvl6pPr>
            <a:lvl7pPr marL="0" indent="0">
              <a:buFontTx/>
              <a:buNone/>
              <a:defRPr sz="2000">
                <a:solidFill>
                  <a:schemeClr val="tx1"/>
                </a:solidFill>
              </a:defRPr>
            </a:lvl7pPr>
            <a:lvl8pPr marL="0" indent="0">
              <a:buFontTx/>
              <a:buNone/>
              <a:defRPr sz="2000">
                <a:solidFill>
                  <a:schemeClr val="tx1"/>
                </a:solidFill>
              </a:defRPr>
            </a:lvl8pPr>
            <a:lvl9pPr marL="0" indent="0">
              <a:lnSpc>
                <a:spcPct val="100000"/>
              </a:lnSpc>
              <a:buFontTx/>
              <a:buNone/>
              <a:defRPr sz="2000">
                <a:solidFill>
                  <a:schemeClr val="tx1"/>
                </a:solidFill>
              </a:defRPr>
            </a:lvl9pPr>
          </a:lstStyle>
          <a:p>
            <a:pPr lvl="0"/>
            <a:r>
              <a:rPr lang="en-US"/>
              <a:t>Subheading here</a:t>
            </a:r>
          </a:p>
        </p:txBody>
      </p:sp>
      <p:sp>
        <p:nvSpPr>
          <p:cNvPr id="18" name="Title 15">
            <a:extLst>
              <a:ext uri="{FF2B5EF4-FFF2-40B4-BE49-F238E27FC236}">
                <a16:creationId xmlns:a16="http://schemas.microsoft.com/office/drawing/2014/main" id="{192EF0A7-775E-433D-B066-FC8FE0DA8C43}"/>
              </a:ext>
            </a:extLst>
          </p:cNvPr>
          <p:cNvSpPr>
            <a:spLocks noGrp="1"/>
          </p:cNvSpPr>
          <p:nvPr>
            <p:ph type="title"/>
          </p:nvPr>
        </p:nvSpPr>
        <p:spPr>
          <a:xfrm>
            <a:off x="457200" y="457199"/>
            <a:ext cx="11247120" cy="457200"/>
          </a:xfrm>
        </p:spPr>
        <p:txBody>
          <a:bodyPr rIns="0"/>
          <a:lstStyle/>
          <a:p>
            <a:r>
              <a:rPr lang="en-US"/>
              <a:t>Click to edit Master title style</a:t>
            </a:r>
          </a:p>
        </p:txBody>
      </p:sp>
    </p:spTree>
    <p:extLst>
      <p:ext uri="{BB962C8B-B14F-4D97-AF65-F5344CB8AC3E}">
        <p14:creationId xmlns:p14="http://schemas.microsoft.com/office/powerpoint/2010/main" val="1319420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2col callou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11" name="Text Placeholder 21">
            <a:extLst>
              <a:ext uri="{FF2B5EF4-FFF2-40B4-BE49-F238E27FC236}">
                <a16:creationId xmlns:a16="http://schemas.microsoft.com/office/drawing/2014/main" id="{1F962C8B-E6B1-AF47-903B-DBEFAD819272}"/>
              </a:ext>
            </a:extLst>
          </p:cNvPr>
          <p:cNvSpPr>
            <a:spLocks noGrp="1"/>
          </p:cNvSpPr>
          <p:nvPr>
            <p:ph type="body" sz="quarter" idx="19" hasCustomPrompt="1"/>
          </p:nvPr>
        </p:nvSpPr>
        <p:spPr>
          <a:xfrm>
            <a:off x="6210302" y="1645920"/>
            <a:ext cx="5524498" cy="4210503"/>
          </a:xfrm>
        </p:spPr>
        <p:txBody>
          <a:bodyPr tIns="0" rIns="0" anchor="t" anchorCtr="0"/>
          <a:lstStyle>
            <a:lvl1pPr>
              <a:lnSpc>
                <a:spcPct val="100000"/>
              </a:lnSpc>
              <a:spcAft>
                <a:spcPts val="0"/>
              </a:spcAft>
              <a:defRPr sz="2000" b="0" i="0" baseline="0">
                <a:solidFill>
                  <a:schemeClr val="tx2"/>
                </a:solidFill>
              </a:defRPr>
            </a:lvl1pPr>
            <a:lvl2pPr>
              <a:lnSpc>
                <a:spcPct val="100000"/>
              </a:lnSpc>
              <a:defRPr sz="1800" b="0">
                <a:solidFill>
                  <a:schemeClr val="tx2"/>
                </a:solidFill>
                <a:latin typeface="+mn-lt"/>
              </a:defRPr>
            </a:lvl2pPr>
            <a:lvl3pPr marL="0" indent="0">
              <a:buFontTx/>
              <a:buNone/>
              <a:defRPr sz="1800">
                <a:solidFill>
                  <a:schemeClr val="tx2"/>
                </a:solidFill>
              </a:defRPr>
            </a:lvl3pPr>
            <a:lvl4pPr marL="0" indent="0">
              <a:buFontTx/>
              <a:buNone/>
              <a:defRPr sz="1800">
                <a:solidFill>
                  <a:schemeClr val="tx2"/>
                </a:solidFill>
              </a:defRPr>
            </a:lvl4pPr>
            <a:lvl5pPr marL="0" indent="0">
              <a:buFontTx/>
              <a:buNone/>
              <a:defRPr sz="1800">
                <a:solidFill>
                  <a:schemeClr val="tx2"/>
                </a:solidFill>
              </a:defRPr>
            </a:lvl5pPr>
            <a:lvl6pPr marL="0" indent="0">
              <a:buFontTx/>
              <a:buNone/>
              <a:defRPr sz="1800">
                <a:solidFill>
                  <a:schemeClr val="tx2"/>
                </a:solidFill>
              </a:defRPr>
            </a:lvl6pPr>
            <a:lvl7pPr marL="0" indent="0">
              <a:buFontTx/>
              <a:buNone/>
              <a:defRPr sz="1800">
                <a:solidFill>
                  <a:schemeClr val="tx2"/>
                </a:solidFill>
              </a:defRPr>
            </a:lvl7pPr>
            <a:lvl8pPr marL="0" indent="0">
              <a:buFontTx/>
              <a:buNone/>
              <a:defRPr sz="1800">
                <a:solidFill>
                  <a:schemeClr val="tx2"/>
                </a:solidFill>
              </a:defRPr>
            </a:lvl8pPr>
            <a:lvl9pPr marL="0" indent="0">
              <a:buFontTx/>
              <a:buNone/>
              <a:defRPr sz="1800">
                <a:solidFill>
                  <a:schemeClr val="tx2"/>
                </a:solidFill>
              </a:defRPr>
            </a:lvl9pPr>
          </a:lstStyle>
          <a:p>
            <a:pPr lvl="0"/>
            <a:r>
              <a:rPr lang="en-US"/>
              <a:t>Click to add text</a:t>
            </a:r>
          </a:p>
        </p:txBody>
      </p:sp>
      <p:sp>
        <p:nvSpPr>
          <p:cNvPr id="13" name="Content Placeholder 4">
            <a:extLst>
              <a:ext uri="{FF2B5EF4-FFF2-40B4-BE49-F238E27FC236}">
                <a16:creationId xmlns:a16="http://schemas.microsoft.com/office/drawing/2014/main" id="{4ED40494-5301-0642-8668-76D3D0C38C1B}"/>
              </a:ext>
            </a:extLst>
          </p:cNvPr>
          <p:cNvSpPr>
            <a:spLocks noGrp="1"/>
          </p:cNvSpPr>
          <p:nvPr>
            <p:ph sz="quarter" idx="20"/>
          </p:nvPr>
        </p:nvSpPr>
        <p:spPr>
          <a:xfrm>
            <a:off x="457200" y="1645920"/>
            <a:ext cx="5516562" cy="4179888"/>
          </a:xfrm>
        </p:spPr>
        <p:txBody>
          <a:bodyPr tIns="0"/>
          <a:lstStyle>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ooter Placeholder 3">
            <a:extLst>
              <a:ext uri="{FF2B5EF4-FFF2-40B4-BE49-F238E27FC236}">
                <a16:creationId xmlns:a16="http://schemas.microsoft.com/office/drawing/2014/main" id="{47EF297E-6A5F-498C-9A0A-F41504BD8CEC}"/>
              </a:ext>
            </a:extLst>
          </p:cNvPr>
          <p:cNvSpPr>
            <a:spLocks noGrp="1"/>
          </p:cNvSpPr>
          <p:nvPr>
            <p:ph type="ftr" sz="quarter" idx="10"/>
          </p:nvPr>
        </p:nvSpPr>
        <p:spPr>
          <a:xfrm>
            <a:off x="457199" y="6519672"/>
            <a:ext cx="6035040" cy="91440"/>
          </a:xfrm>
        </p:spPr>
        <p:txBody>
          <a:bodyPr anchor="t" anchorCtr="0"/>
          <a:lstStyle>
            <a:lvl1pPr>
              <a:defRPr b="0" i="0"/>
            </a:lvl1pPr>
          </a:lstStyle>
          <a:p>
            <a:r>
              <a:rPr lang="en-US"/>
              <a:t>© 2022 WTW. All rights reserved. See “WTW Forward-Looking Statements“ above for information about forward-looking statements and cautionary language, including how actual results may differ materially from those in the slide presentation.</a:t>
            </a:r>
          </a:p>
        </p:txBody>
      </p:sp>
      <p:pic>
        <p:nvPicPr>
          <p:cNvPr id="16" name="Picture 15" descr="Icon&#10;&#10;Description automatically generated with low confidence">
            <a:extLst>
              <a:ext uri="{FF2B5EF4-FFF2-40B4-BE49-F238E27FC236}">
                <a16:creationId xmlns:a16="http://schemas.microsoft.com/office/drawing/2014/main" id="{1D3B7971-BF2E-4C20-8A08-5E8E498DB72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15600" y="6433073"/>
            <a:ext cx="647317" cy="208999"/>
          </a:xfrm>
          <a:prstGeom prst="rect">
            <a:avLst/>
          </a:prstGeom>
        </p:spPr>
      </p:pic>
      <p:sp>
        <p:nvSpPr>
          <p:cNvPr id="17" name="Slide Number Placeholder 1">
            <a:extLst>
              <a:ext uri="{FF2B5EF4-FFF2-40B4-BE49-F238E27FC236}">
                <a16:creationId xmlns:a16="http://schemas.microsoft.com/office/drawing/2014/main" id="{005C84A1-34FA-4896-9E64-219EE97225F0}"/>
              </a:ext>
            </a:extLst>
          </p:cNvPr>
          <p:cNvSpPr>
            <a:spLocks noGrp="1"/>
          </p:cNvSpPr>
          <p:nvPr>
            <p:ph type="sldNum" sz="quarter" idx="21"/>
          </p:nvPr>
        </p:nvSpPr>
        <p:spPr>
          <a:xfrm>
            <a:off x="11427675" y="6437376"/>
            <a:ext cx="306387" cy="208758"/>
          </a:xfrm>
        </p:spPr>
        <p:txBody>
          <a:bodyPr/>
          <a:lstStyle/>
          <a:p>
            <a:fld id="{63DCA5C9-2E11-4C67-86EB-AE1DE127DC64}" type="slidenum">
              <a:rPr lang="en-US" smtClean="0"/>
              <a:pPr/>
              <a:t>‹#›</a:t>
            </a:fld>
            <a:endParaRPr lang="en-US"/>
          </a:p>
        </p:txBody>
      </p:sp>
      <p:sp>
        <p:nvSpPr>
          <p:cNvPr id="18" name="Text Placeholder 25">
            <a:extLst>
              <a:ext uri="{FF2B5EF4-FFF2-40B4-BE49-F238E27FC236}">
                <a16:creationId xmlns:a16="http://schemas.microsoft.com/office/drawing/2014/main" id="{7C5CFC39-B415-4875-B677-A9F917753A7A}"/>
              </a:ext>
            </a:extLst>
          </p:cNvPr>
          <p:cNvSpPr>
            <a:spLocks noGrp="1"/>
          </p:cNvSpPr>
          <p:nvPr>
            <p:ph type="body" sz="quarter" idx="17" hasCustomPrompt="1"/>
          </p:nvPr>
        </p:nvSpPr>
        <p:spPr>
          <a:xfrm>
            <a:off x="457200" y="950976"/>
            <a:ext cx="11247120" cy="365760"/>
          </a:xfrm>
        </p:spPr>
        <p:txBody>
          <a:bodyPr tIns="0" rIns="0"/>
          <a:lstStyle>
            <a:lvl1pPr>
              <a:lnSpc>
                <a:spcPct val="100000"/>
              </a:lnSpc>
              <a:spcAft>
                <a:spcPts val="0"/>
              </a:spcAft>
              <a:defRPr sz="2000" b="0" i="0">
                <a:solidFill>
                  <a:schemeClr val="tx1"/>
                </a:solidFill>
              </a:defRPr>
            </a:lvl1pPr>
            <a:lvl2pPr>
              <a:defRPr sz="2000" b="0">
                <a:solidFill>
                  <a:schemeClr val="tx1"/>
                </a:solidFill>
                <a:latin typeface="+mn-lt"/>
              </a:defRPr>
            </a:lvl2pPr>
            <a:lvl3pPr marL="0" indent="0">
              <a:buFontTx/>
              <a:buNone/>
              <a:defRPr sz="2000">
                <a:solidFill>
                  <a:schemeClr val="tx1"/>
                </a:solidFill>
              </a:defRPr>
            </a:lvl3pPr>
            <a:lvl4pPr marL="0" indent="0">
              <a:buFontTx/>
              <a:buNone/>
              <a:defRPr sz="2000">
                <a:solidFill>
                  <a:schemeClr val="tx1"/>
                </a:solidFill>
              </a:defRPr>
            </a:lvl4pPr>
            <a:lvl5pPr marL="0" indent="0">
              <a:buFontTx/>
              <a:buNone/>
              <a:defRPr sz="2000">
                <a:solidFill>
                  <a:schemeClr val="tx1"/>
                </a:solidFill>
              </a:defRPr>
            </a:lvl5pPr>
            <a:lvl6pPr marL="0" indent="0">
              <a:buFontTx/>
              <a:buNone/>
              <a:defRPr sz="2000">
                <a:solidFill>
                  <a:schemeClr val="tx1"/>
                </a:solidFill>
              </a:defRPr>
            </a:lvl6pPr>
            <a:lvl7pPr marL="0" indent="0">
              <a:buFontTx/>
              <a:buNone/>
              <a:defRPr sz="2000">
                <a:solidFill>
                  <a:schemeClr val="tx1"/>
                </a:solidFill>
              </a:defRPr>
            </a:lvl7pPr>
            <a:lvl8pPr marL="0" indent="0">
              <a:buFontTx/>
              <a:buNone/>
              <a:defRPr sz="2000">
                <a:solidFill>
                  <a:schemeClr val="tx1"/>
                </a:solidFill>
              </a:defRPr>
            </a:lvl8pPr>
            <a:lvl9pPr marL="0" indent="0">
              <a:lnSpc>
                <a:spcPct val="100000"/>
              </a:lnSpc>
              <a:buFontTx/>
              <a:buNone/>
              <a:defRPr sz="2000">
                <a:solidFill>
                  <a:schemeClr val="tx1"/>
                </a:solidFill>
              </a:defRPr>
            </a:lvl9pPr>
          </a:lstStyle>
          <a:p>
            <a:pPr lvl="0"/>
            <a:r>
              <a:rPr lang="en-US"/>
              <a:t>Subheading here</a:t>
            </a:r>
          </a:p>
        </p:txBody>
      </p:sp>
      <p:sp>
        <p:nvSpPr>
          <p:cNvPr id="19" name="Title 15">
            <a:extLst>
              <a:ext uri="{FF2B5EF4-FFF2-40B4-BE49-F238E27FC236}">
                <a16:creationId xmlns:a16="http://schemas.microsoft.com/office/drawing/2014/main" id="{8B6226B5-5566-4E14-9F71-9B9C76DCB9A9}"/>
              </a:ext>
            </a:extLst>
          </p:cNvPr>
          <p:cNvSpPr>
            <a:spLocks noGrp="1"/>
          </p:cNvSpPr>
          <p:nvPr>
            <p:ph type="title"/>
          </p:nvPr>
        </p:nvSpPr>
        <p:spPr>
          <a:xfrm>
            <a:off x="457200" y="457199"/>
            <a:ext cx="11247120" cy="457200"/>
          </a:xfrm>
        </p:spPr>
        <p:txBody>
          <a:bodyPr rIns="0"/>
          <a:lstStyle/>
          <a:p>
            <a:r>
              <a:rPr lang="en-US"/>
              <a:t>Click to edit Master title style</a:t>
            </a:r>
          </a:p>
        </p:txBody>
      </p:sp>
    </p:spTree>
    <p:extLst>
      <p:ext uri="{BB962C8B-B14F-4D97-AF65-F5344CB8AC3E}">
        <p14:creationId xmlns:p14="http://schemas.microsoft.com/office/powerpoint/2010/main" val="10203585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2col quote graph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21">
            <a:extLst>
              <a:ext uri="{FF2B5EF4-FFF2-40B4-BE49-F238E27FC236}">
                <a16:creationId xmlns:a16="http://schemas.microsoft.com/office/drawing/2014/main" id="{1F962C8B-E6B1-AF47-903B-DBEFAD819272}"/>
              </a:ext>
            </a:extLst>
          </p:cNvPr>
          <p:cNvSpPr>
            <a:spLocks noGrp="1"/>
          </p:cNvSpPr>
          <p:nvPr>
            <p:ph type="body" sz="quarter" idx="19" hasCustomPrompt="1"/>
          </p:nvPr>
        </p:nvSpPr>
        <p:spPr>
          <a:xfrm>
            <a:off x="6844552" y="2420471"/>
            <a:ext cx="4583123" cy="2218764"/>
          </a:xfrm>
        </p:spPr>
        <p:txBody>
          <a:bodyPr lIns="182880" tIns="137160" rIns="182880" bIns="182880" anchor="t" anchorCtr="0">
            <a:normAutofit/>
          </a:bodyPr>
          <a:lstStyle>
            <a:lvl1pPr>
              <a:lnSpc>
                <a:spcPct val="100000"/>
              </a:lnSpc>
              <a:spcAft>
                <a:spcPts val="1200"/>
              </a:spcAft>
              <a:defRPr sz="1800" b="0" i="0" baseline="0">
                <a:solidFill>
                  <a:schemeClr val="tx1"/>
                </a:solidFill>
              </a:defRPr>
            </a:lvl1pPr>
            <a:lvl2pPr>
              <a:lnSpc>
                <a:spcPct val="100000"/>
              </a:lnSpc>
              <a:defRPr sz="1000" b="0" i="0">
                <a:solidFill>
                  <a:schemeClr val="tx1"/>
                </a:solidFill>
                <a:latin typeface="+mn-lt"/>
              </a:defRPr>
            </a:lvl2pPr>
            <a:lvl3pPr marL="0" indent="0">
              <a:buFontTx/>
              <a:buNone/>
              <a:defRPr sz="1000" b="0" i="0">
                <a:solidFill>
                  <a:schemeClr val="tx1"/>
                </a:solidFill>
              </a:defRPr>
            </a:lvl3pPr>
            <a:lvl4pPr marL="0" indent="0">
              <a:buFontTx/>
              <a:buNone/>
              <a:defRPr sz="1000">
                <a:solidFill>
                  <a:schemeClr val="tx1"/>
                </a:solidFill>
              </a:defRPr>
            </a:lvl4pPr>
            <a:lvl5pPr marL="0" indent="0">
              <a:buFontTx/>
              <a:buNone/>
              <a:defRPr sz="1000">
                <a:solidFill>
                  <a:schemeClr val="tx1"/>
                </a:solidFill>
              </a:defRPr>
            </a:lvl5pPr>
            <a:lvl6pPr marL="0" indent="0">
              <a:buFontTx/>
              <a:buNone/>
              <a:defRPr sz="1000">
                <a:solidFill>
                  <a:schemeClr val="tx1"/>
                </a:solidFill>
              </a:defRPr>
            </a:lvl6pPr>
            <a:lvl7pPr marL="0" indent="0">
              <a:buFontTx/>
              <a:buNone/>
              <a:defRPr sz="1000">
                <a:solidFill>
                  <a:schemeClr val="tx1"/>
                </a:solidFill>
              </a:defRPr>
            </a:lvl7pPr>
            <a:lvl8pPr marL="0" indent="0">
              <a:buFontTx/>
              <a:buNone/>
              <a:defRPr sz="1000">
                <a:solidFill>
                  <a:schemeClr val="tx1"/>
                </a:solidFill>
              </a:defRPr>
            </a:lvl8pPr>
            <a:lvl9pPr marL="0" indent="0">
              <a:buFontTx/>
              <a:buNone/>
              <a:defRPr sz="1000">
                <a:solidFill>
                  <a:schemeClr val="tx1"/>
                </a:solidFill>
              </a:defRPr>
            </a:lvl9pPr>
          </a:lstStyle>
          <a:p>
            <a:pPr lvl="0"/>
            <a:r>
              <a:rPr lang="en-US"/>
              <a:t>Click to add text</a:t>
            </a:r>
          </a:p>
        </p:txBody>
      </p:sp>
      <p:sp>
        <p:nvSpPr>
          <p:cNvPr id="13" name="Content Placeholder 4">
            <a:extLst>
              <a:ext uri="{FF2B5EF4-FFF2-40B4-BE49-F238E27FC236}">
                <a16:creationId xmlns:a16="http://schemas.microsoft.com/office/drawing/2014/main" id="{3F838A0E-9C6D-5749-8DE7-F50D37E7135A}"/>
              </a:ext>
            </a:extLst>
          </p:cNvPr>
          <p:cNvSpPr>
            <a:spLocks noGrp="1"/>
          </p:cNvSpPr>
          <p:nvPr>
            <p:ph sz="quarter" idx="20"/>
          </p:nvPr>
        </p:nvSpPr>
        <p:spPr>
          <a:xfrm>
            <a:off x="457200" y="1645920"/>
            <a:ext cx="5516562" cy="4179888"/>
          </a:xfrm>
        </p:spPr>
        <p:txBody>
          <a:bodyPr tIns="0"/>
          <a:lstStyle>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ooter Placeholder 3">
            <a:extLst>
              <a:ext uri="{FF2B5EF4-FFF2-40B4-BE49-F238E27FC236}">
                <a16:creationId xmlns:a16="http://schemas.microsoft.com/office/drawing/2014/main" id="{67CE2CB3-DB46-4E8D-84EA-D433305802AF}"/>
              </a:ext>
            </a:extLst>
          </p:cNvPr>
          <p:cNvSpPr>
            <a:spLocks noGrp="1"/>
          </p:cNvSpPr>
          <p:nvPr>
            <p:ph type="ftr" sz="quarter" idx="10"/>
          </p:nvPr>
        </p:nvSpPr>
        <p:spPr>
          <a:xfrm>
            <a:off x="457199" y="6519672"/>
            <a:ext cx="6035040" cy="91440"/>
          </a:xfrm>
        </p:spPr>
        <p:txBody>
          <a:bodyPr anchor="t" anchorCtr="0"/>
          <a:lstStyle>
            <a:lvl1pPr>
              <a:defRPr b="0" i="0"/>
            </a:lvl1pPr>
          </a:lstStyle>
          <a:p>
            <a:r>
              <a:rPr lang="en-US"/>
              <a:t>© 2022 WTW. All rights reserved. See “WTW Forward-Looking Statements“ above for information about forward-looking statements and cautionary language, including how actual results may differ materially from those in the slide presentation.</a:t>
            </a:r>
          </a:p>
        </p:txBody>
      </p:sp>
      <p:pic>
        <p:nvPicPr>
          <p:cNvPr id="16" name="Picture 15" descr="Icon&#10;&#10;Description automatically generated with low confidence">
            <a:extLst>
              <a:ext uri="{FF2B5EF4-FFF2-40B4-BE49-F238E27FC236}">
                <a16:creationId xmlns:a16="http://schemas.microsoft.com/office/drawing/2014/main" id="{D0FBA4F3-2BF8-460E-975E-79EFD6A469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15600" y="6433073"/>
            <a:ext cx="647317" cy="208999"/>
          </a:xfrm>
          <a:prstGeom prst="rect">
            <a:avLst/>
          </a:prstGeom>
        </p:spPr>
      </p:pic>
      <p:sp>
        <p:nvSpPr>
          <p:cNvPr id="17" name="Slide Number Placeholder 1">
            <a:extLst>
              <a:ext uri="{FF2B5EF4-FFF2-40B4-BE49-F238E27FC236}">
                <a16:creationId xmlns:a16="http://schemas.microsoft.com/office/drawing/2014/main" id="{A9082F09-215D-462F-8AE2-AF4850E331BE}"/>
              </a:ext>
            </a:extLst>
          </p:cNvPr>
          <p:cNvSpPr>
            <a:spLocks noGrp="1"/>
          </p:cNvSpPr>
          <p:nvPr>
            <p:ph type="sldNum" sz="quarter" idx="21"/>
          </p:nvPr>
        </p:nvSpPr>
        <p:spPr>
          <a:xfrm>
            <a:off x="11427675" y="6437376"/>
            <a:ext cx="306387" cy="208758"/>
          </a:xfrm>
        </p:spPr>
        <p:txBody>
          <a:bodyPr/>
          <a:lstStyle/>
          <a:p>
            <a:fld id="{63DCA5C9-2E11-4C67-86EB-AE1DE127DC64}" type="slidenum">
              <a:rPr lang="en-US" smtClean="0"/>
              <a:pPr/>
              <a:t>‹#›</a:t>
            </a:fld>
            <a:endParaRPr lang="en-US"/>
          </a:p>
        </p:txBody>
      </p:sp>
      <p:sp>
        <p:nvSpPr>
          <p:cNvPr id="18" name="Text Placeholder 25">
            <a:extLst>
              <a:ext uri="{FF2B5EF4-FFF2-40B4-BE49-F238E27FC236}">
                <a16:creationId xmlns:a16="http://schemas.microsoft.com/office/drawing/2014/main" id="{CED792D8-BB5D-46B3-B111-23EE8EFC8396}"/>
              </a:ext>
            </a:extLst>
          </p:cNvPr>
          <p:cNvSpPr>
            <a:spLocks noGrp="1"/>
          </p:cNvSpPr>
          <p:nvPr>
            <p:ph type="body" sz="quarter" idx="17" hasCustomPrompt="1"/>
          </p:nvPr>
        </p:nvSpPr>
        <p:spPr>
          <a:xfrm>
            <a:off x="457200" y="950976"/>
            <a:ext cx="11247120" cy="365760"/>
          </a:xfrm>
        </p:spPr>
        <p:txBody>
          <a:bodyPr tIns="0" rIns="0"/>
          <a:lstStyle>
            <a:lvl1pPr>
              <a:lnSpc>
                <a:spcPct val="100000"/>
              </a:lnSpc>
              <a:spcAft>
                <a:spcPts val="0"/>
              </a:spcAft>
              <a:defRPr sz="2000" b="0" i="0"/>
            </a:lvl1pPr>
            <a:lvl2pPr>
              <a:defRPr sz="2000" b="0">
                <a:solidFill>
                  <a:schemeClr val="tx1"/>
                </a:solidFill>
                <a:latin typeface="+mn-lt"/>
              </a:defRPr>
            </a:lvl2pPr>
            <a:lvl3pPr marL="0" indent="0">
              <a:buFontTx/>
              <a:buNone/>
              <a:defRPr sz="2000">
                <a:solidFill>
                  <a:schemeClr val="tx1"/>
                </a:solidFill>
              </a:defRPr>
            </a:lvl3pPr>
            <a:lvl4pPr marL="0" indent="0">
              <a:buFontTx/>
              <a:buNone/>
              <a:defRPr sz="2000">
                <a:solidFill>
                  <a:schemeClr val="tx1"/>
                </a:solidFill>
              </a:defRPr>
            </a:lvl4pPr>
            <a:lvl5pPr marL="0" indent="0">
              <a:buFontTx/>
              <a:buNone/>
              <a:defRPr sz="2000">
                <a:solidFill>
                  <a:schemeClr val="tx1"/>
                </a:solidFill>
              </a:defRPr>
            </a:lvl5pPr>
            <a:lvl6pPr marL="0" indent="0">
              <a:buFontTx/>
              <a:buNone/>
              <a:defRPr sz="2000">
                <a:solidFill>
                  <a:schemeClr val="tx1"/>
                </a:solidFill>
              </a:defRPr>
            </a:lvl6pPr>
            <a:lvl7pPr marL="0" indent="0">
              <a:buFontTx/>
              <a:buNone/>
              <a:defRPr sz="2000">
                <a:solidFill>
                  <a:schemeClr val="tx1"/>
                </a:solidFill>
              </a:defRPr>
            </a:lvl7pPr>
            <a:lvl8pPr marL="0" indent="0">
              <a:buFontTx/>
              <a:buNone/>
              <a:defRPr sz="2000">
                <a:solidFill>
                  <a:schemeClr val="tx1"/>
                </a:solidFill>
              </a:defRPr>
            </a:lvl8pPr>
            <a:lvl9pPr marL="0" indent="0">
              <a:lnSpc>
                <a:spcPct val="100000"/>
              </a:lnSpc>
              <a:buFontTx/>
              <a:buNone/>
              <a:defRPr sz="2000">
                <a:solidFill>
                  <a:schemeClr val="tx1"/>
                </a:solidFill>
              </a:defRPr>
            </a:lvl9pPr>
          </a:lstStyle>
          <a:p>
            <a:pPr lvl="0"/>
            <a:r>
              <a:rPr lang="en-US"/>
              <a:t>Subheading here</a:t>
            </a:r>
          </a:p>
        </p:txBody>
      </p:sp>
      <p:sp>
        <p:nvSpPr>
          <p:cNvPr id="19" name="Title 15">
            <a:extLst>
              <a:ext uri="{FF2B5EF4-FFF2-40B4-BE49-F238E27FC236}">
                <a16:creationId xmlns:a16="http://schemas.microsoft.com/office/drawing/2014/main" id="{CF8D1FD5-9821-4E87-9D22-2822EA104D6A}"/>
              </a:ext>
            </a:extLst>
          </p:cNvPr>
          <p:cNvSpPr>
            <a:spLocks noGrp="1"/>
          </p:cNvSpPr>
          <p:nvPr>
            <p:ph type="title"/>
          </p:nvPr>
        </p:nvSpPr>
        <p:spPr>
          <a:xfrm>
            <a:off x="457200" y="457199"/>
            <a:ext cx="11247120" cy="457200"/>
          </a:xfrm>
        </p:spPr>
        <p:txBody>
          <a:bodyPr rIns="0"/>
          <a:lstStyle/>
          <a:p>
            <a:r>
              <a:rPr lang="en-US"/>
              <a:t>Click to edit Master title style</a:t>
            </a:r>
          </a:p>
        </p:txBody>
      </p:sp>
    </p:spTree>
    <p:extLst>
      <p:ext uri="{BB962C8B-B14F-4D97-AF65-F5344CB8AC3E}">
        <p14:creationId xmlns:p14="http://schemas.microsoft.com/office/powerpoint/2010/main" val="5057098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2col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693F555-17A4-FA44-B000-3CAEB366B8A0}"/>
              </a:ext>
            </a:extLst>
          </p:cNvPr>
          <p:cNvSpPr>
            <a:spLocks noGrp="1"/>
          </p:cNvSpPr>
          <p:nvPr>
            <p:ph type="pic" sz="quarter" idx="18"/>
          </p:nvPr>
        </p:nvSpPr>
        <p:spPr>
          <a:xfrm>
            <a:off x="0" y="0"/>
            <a:ext cx="6096000" cy="6286500"/>
          </a:xfrm>
          <a:solidFill>
            <a:schemeClr val="bg1">
              <a:lumMod val="75000"/>
            </a:schemeClr>
          </a:solidFill>
        </p:spPr>
        <p:txBody>
          <a:bodyPr tIns="2560320"/>
          <a:lstStyle>
            <a:lvl1pPr algn="ctr">
              <a:defRPr b="0" i="0"/>
            </a:lvl1pPr>
          </a:lstStyle>
          <a:p>
            <a:r>
              <a:rPr lang="en-US"/>
              <a:t>Click icon to add picture</a:t>
            </a:r>
          </a:p>
        </p:txBody>
      </p:sp>
      <p:sp>
        <p:nvSpPr>
          <p:cNvPr id="11" name="Content Placeholder 4">
            <a:extLst>
              <a:ext uri="{FF2B5EF4-FFF2-40B4-BE49-F238E27FC236}">
                <a16:creationId xmlns:a16="http://schemas.microsoft.com/office/drawing/2014/main" id="{207FC60C-7DF0-B74A-B2EE-03F1DFEC3C7D}"/>
              </a:ext>
            </a:extLst>
          </p:cNvPr>
          <p:cNvSpPr>
            <a:spLocks noGrp="1"/>
          </p:cNvSpPr>
          <p:nvPr>
            <p:ph sz="quarter" idx="19"/>
          </p:nvPr>
        </p:nvSpPr>
        <p:spPr>
          <a:xfrm>
            <a:off x="6320117" y="1828800"/>
            <a:ext cx="5413943" cy="4179888"/>
          </a:xfrm>
        </p:spPr>
        <p:txBody>
          <a:bodyPr tIns="0"/>
          <a:lstStyle>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Footer Placeholder 3">
            <a:extLst>
              <a:ext uri="{FF2B5EF4-FFF2-40B4-BE49-F238E27FC236}">
                <a16:creationId xmlns:a16="http://schemas.microsoft.com/office/drawing/2014/main" id="{F483F735-974D-4A51-A959-1F9D48CC9671}"/>
              </a:ext>
            </a:extLst>
          </p:cNvPr>
          <p:cNvSpPr>
            <a:spLocks noGrp="1"/>
          </p:cNvSpPr>
          <p:nvPr>
            <p:ph type="ftr" sz="quarter" idx="10"/>
          </p:nvPr>
        </p:nvSpPr>
        <p:spPr>
          <a:xfrm>
            <a:off x="457199" y="6519672"/>
            <a:ext cx="6035040" cy="91440"/>
          </a:xfrm>
        </p:spPr>
        <p:txBody>
          <a:bodyPr anchor="t" anchorCtr="0"/>
          <a:lstStyle>
            <a:lvl1pPr>
              <a:defRPr b="0" i="0"/>
            </a:lvl1pPr>
          </a:lstStyle>
          <a:p>
            <a:r>
              <a:rPr lang="en-US"/>
              <a:t>© 2022 WTW. All rights reserved. See “WTW Forward-Looking Statements“ above for information about forward-looking statements and cautionary language, including how actual results may differ materially from those in the slide presentation.</a:t>
            </a:r>
          </a:p>
        </p:txBody>
      </p:sp>
      <p:pic>
        <p:nvPicPr>
          <p:cNvPr id="18" name="Picture 17" descr="Icon&#10;&#10;Description automatically generated with low confidence">
            <a:extLst>
              <a:ext uri="{FF2B5EF4-FFF2-40B4-BE49-F238E27FC236}">
                <a16:creationId xmlns:a16="http://schemas.microsoft.com/office/drawing/2014/main" id="{F4BB6C34-EF86-49E6-AEF2-C7F05BD9DB6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15600" y="6433073"/>
            <a:ext cx="647317" cy="208999"/>
          </a:xfrm>
          <a:prstGeom prst="rect">
            <a:avLst/>
          </a:prstGeom>
        </p:spPr>
      </p:pic>
      <p:sp>
        <p:nvSpPr>
          <p:cNvPr id="19" name="Slide Number Placeholder 1">
            <a:extLst>
              <a:ext uri="{FF2B5EF4-FFF2-40B4-BE49-F238E27FC236}">
                <a16:creationId xmlns:a16="http://schemas.microsoft.com/office/drawing/2014/main" id="{A439155B-AD52-42E7-A425-EA7250CFBE54}"/>
              </a:ext>
            </a:extLst>
          </p:cNvPr>
          <p:cNvSpPr>
            <a:spLocks noGrp="1"/>
          </p:cNvSpPr>
          <p:nvPr>
            <p:ph type="sldNum" sz="quarter" idx="21"/>
          </p:nvPr>
        </p:nvSpPr>
        <p:spPr>
          <a:xfrm>
            <a:off x="11427675" y="6437376"/>
            <a:ext cx="306387" cy="208758"/>
          </a:xfrm>
        </p:spPr>
        <p:txBody>
          <a:bodyPr/>
          <a:lstStyle/>
          <a:p>
            <a:fld id="{63DCA5C9-2E11-4C67-86EB-AE1DE127DC64}" type="slidenum">
              <a:rPr lang="en-US" smtClean="0"/>
              <a:pPr/>
              <a:t>‹#›</a:t>
            </a:fld>
            <a:endParaRPr lang="en-US"/>
          </a:p>
        </p:txBody>
      </p:sp>
      <p:sp>
        <p:nvSpPr>
          <p:cNvPr id="22" name="Text Placeholder 25">
            <a:extLst>
              <a:ext uri="{FF2B5EF4-FFF2-40B4-BE49-F238E27FC236}">
                <a16:creationId xmlns:a16="http://schemas.microsoft.com/office/drawing/2014/main" id="{AAC117CE-F2A7-4C1A-AF9A-EDE055E522BC}"/>
              </a:ext>
            </a:extLst>
          </p:cNvPr>
          <p:cNvSpPr>
            <a:spLocks noGrp="1"/>
          </p:cNvSpPr>
          <p:nvPr>
            <p:ph type="body" sz="quarter" idx="17" hasCustomPrompt="1"/>
          </p:nvPr>
        </p:nvSpPr>
        <p:spPr>
          <a:xfrm>
            <a:off x="6319978" y="1344168"/>
            <a:ext cx="5384342" cy="365760"/>
          </a:xfrm>
        </p:spPr>
        <p:txBody>
          <a:bodyPr tIns="0" rIns="0"/>
          <a:lstStyle>
            <a:lvl1pPr>
              <a:lnSpc>
                <a:spcPct val="100000"/>
              </a:lnSpc>
              <a:spcAft>
                <a:spcPts val="0"/>
              </a:spcAft>
              <a:defRPr sz="2000" b="0" i="0">
                <a:solidFill>
                  <a:schemeClr val="tx1"/>
                </a:solidFill>
              </a:defRPr>
            </a:lvl1pPr>
            <a:lvl2pPr>
              <a:defRPr sz="2000" b="0">
                <a:solidFill>
                  <a:schemeClr val="tx1"/>
                </a:solidFill>
                <a:latin typeface="+mn-lt"/>
              </a:defRPr>
            </a:lvl2pPr>
            <a:lvl3pPr marL="0" indent="0">
              <a:buFontTx/>
              <a:buNone/>
              <a:defRPr sz="2000">
                <a:solidFill>
                  <a:schemeClr val="tx1"/>
                </a:solidFill>
              </a:defRPr>
            </a:lvl3pPr>
            <a:lvl4pPr marL="0" indent="0">
              <a:buFontTx/>
              <a:buNone/>
              <a:defRPr sz="2000">
                <a:solidFill>
                  <a:schemeClr val="tx1"/>
                </a:solidFill>
              </a:defRPr>
            </a:lvl4pPr>
            <a:lvl5pPr marL="0" indent="0">
              <a:buFontTx/>
              <a:buNone/>
              <a:defRPr sz="2000">
                <a:solidFill>
                  <a:schemeClr val="tx1"/>
                </a:solidFill>
              </a:defRPr>
            </a:lvl5pPr>
            <a:lvl6pPr marL="0" indent="0">
              <a:buFontTx/>
              <a:buNone/>
              <a:defRPr sz="2000">
                <a:solidFill>
                  <a:schemeClr val="tx1"/>
                </a:solidFill>
              </a:defRPr>
            </a:lvl6pPr>
            <a:lvl7pPr marL="0" indent="0">
              <a:buFontTx/>
              <a:buNone/>
              <a:defRPr sz="2000">
                <a:solidFill>
                  <a:schemeClr val="tx1"/>
                </a:solidFill>
              </a:defRPr>
            </a:lvl7pPr>
            <a:lvl8pPr marL="0" indent="0">
              <a:buFontTx/>
              <a:buNone/>
              <a:defRPr sz="2000">
                <a:solidFill>
                  <a:schemeClr val="tx1"/>
                </a:solidFill>
              </a:defRPr>
            </a:lvl8pPr>
            <a:lvl9pPr marL="0" indent="0">
              <a:lnSpc>
                <a:spcPct val="100000"/>
              </a:lnSpc>
              <a:buFontTx/>
              <a:buNone/>
              <a:defRPr sz="2000">
                <a:solidFill>
                  <a:schemeClr val="tx1"/>
                </a:solidFill>
              </a:defRPr>
            </a:lvl9pPr>
          </a:lstStyle>
          <a:p>
            <a:pPr lvl="0"/>
            <a:r>
              <a:rPr lang="en-US"/>
              <a:t>Subheading here</a:t>
            </a:r>
          </a:p>
        </p:txBody>
      </p:sp>
      <p:sp>
        <p:nvSpPr>
          <p:cNvPr id="23" name="Title 15">
            <a:extLst>
              <a:ext uri="{FF2B5EF4-FFF2-40B4-BE49-F238E27FC236}">
                <a16:creationId xmlns:a16="http://schemas.microsoft.com/office/drawing/2014/main" id="{10433174-55DF-47EB-96A0-B862D3A869BA}"/>
              </a:ext>
            </a:extLst>
          </p:cNvPr>
          <p:cNvSpPr>
            <a:spLocks noGrp="1"/>
          </p:cNvSpPr>
          <p:nvPr>
            <p:ph type="title"/>
          </p:nvPr>
        </p:nvSpPr>
        <p:spPr>
          <a:xfrm>
            <a:off x="6319978" y="457199"/>
            <a:ext cx="5384342" cy="786384"/>
          </a:xfrm>
        </p:spPr>
        <p:txBody>
          <a:bodyPr rIns="0"/>
          <a:lstStyle/>
          <a:p>
            <a:r>
              <a:rPr lang="en-US"/>
              <a:t>Click to edit Master title style</a:t>
            </a:r>
          </a:p>
        </p:txBody>
      </p:sp>
    </p:spTree>
    <p:extLst>
      <p:ext uri="{BB962C8B-B14F-4D97-AF65-F5344CB8AC3E}">
        <p14:creationId xmlns:p14="http://schemas.microsoft.com/office/powerpoint/2010/main" val="861832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523CF7-2D65-EB46-A557-53F46E62E880}"/>
              </a:ext>
            </a:extLst>
          </p:cNvPr>
          <p:cNvSpPr>
            <a:spLocks noGrp="1"/>
          </p:cNvSpPr>
          <p:nvPr>
            <p:ph type="title" hasCustomPrompt="1"/>
          </p:nvPr>
        </p:nvSpPr>
        <p:spPr>
          <a:xfrm>
            <a:off x="1" y="2041634"/>
            <a:ext cx="6095998" cy="2732883"/>
          </a:xfrm>
          <a:solidFill>
            <a:schemeClr val="bg1"/>
          </a:solidFill>
        </p:spPr>
        <p:txBody>
          <a:bodyPr lIns="457200" tIns="365760" rIns="228600">
            <a:noAutofit/>
          </a:bodyPr>
          <a:lstStyle>
            <a:lvl1pPr>
              <a:lnSpc>
                <a:spcPct val="90000"/>
              </a:lnSpc>
              <a:defRPr sz="3500" b="0" i="0" baseline="0">
                <a:solidFill>
                  <a:schemeClr val="tx1"/>
                </a:solidFill>
                <a:latin typeface="Times New Roman" panose="02020603050405020304" pitchFamily="18" charset="0"/>
                <a:cs typeface="Times New Roman" panose="02020603050405020304" pitchFamily="18" charset="0"/>
              </a:defRPr>
            </a:lvl1pPr>
          </a:lstStyle>
          <a:p>
            <a:r>
              <a:rPr lang="en-US"/>
              <a:t>Title slide — click to edit second line if needed </a:t>
            </a:r>
          </a:p>
        </p:txBody>
      </p:sp>
      <p:sp>
        <p:nvSpPr>
          <p:cNvPr id="14" name="Text Placeholder 23">
            <a:extLst>
              <a:ext uri="{FF2B5EF4-FFF2-40B4-BE49-F238E27FC236}">
                <a16:creationId xmlns:a16="http://schemas.microsoft.com/office/drawing/2014/main" id="{9DA63123-B4B9-294C-B726-7455201C6B5B}"/>
              </a:ext>
            </a:extLst>
          </p:cNvPr>
          <p:cNvSpPr>
            <a:spLocks noGrp="1"/>
          </p:cNvSpPr>
          <p:nvPr>
            <p:ph type="body" sz="quarter" idx="16" hasCustomPrompt="1"/>
          </p:nvPr>
        </p:nvSpPr>
        <p:spPr>
          <a:xfrm>
            <a:off x="457200" y="4301288"/>
            <a:ext cx="2157454" cy="271081"/>
          </a:xfrm>
        </p:spPr>
        <p:txBody>
          <a:bodyPr/>
          <a:lstStyle>
            <a:lvl1pPr>
              <a:lnSpc>
                <a:spcPct val="100000"/>
              </a:lnSpc>
              <a:defRPr sz="1200" b="0" i="0" baseline="0"/>
            </a:lvl1pPr>
            <a:lvl2pPr>
              <a:defRPr sz="1200" b="0">
                <a:solidFill>
                  <a:schemeClr val="tx2"/>
                </a:solidFill>
                <a:latin typeface="+mn-lt"/>
              </a:defRPr>
            </a:lvl2pPr>
            <a:lvl3pPr marL="0" indent="0">
              <a:buFontTx/>
              <a:buNone/>
              <a:defRPr sz="1200">
                <a:solidFill>
                  <a:schemeClr val="tx2"/>
                </a:solidFill>
              </a:defRPr>
            </a:lvl3pPr>
            <a:lvl4pPr marL="0" indent="0">
              <a:buFontTx/>
              <a:buNone/>
              <a:defRPr/>
            </a:lvl4pPr>
            <a:lvl5pPr marL="0" indent="0">
              <a:buFontTx/>
              <a:buNone/>
              <a:defRPr sz="1200"/>
            </a:lvl5pPr>
            <a:lvl6pPr marL="0" indent="0">
              <a:buFontTx/>
              <a:buNone/>
              <a:defRPr sz="1200"/>
            </a:lvl6pPr>
            <a:lvl7pPr marL="0" indent="0">
              <a:buFontTx/>
              <a:buNone/>
              <a:defRPr/>
            </a:lvl7pPr>
            <a:lvl8pPr marL="0" indent="0">
              <a:buFontTx/>
              <a:buNone/>
              <a:defRPr sz="1200">
                <a:solidFill>
                  <a:schemeClr val="tx2"/>
                </a:solidFill>
              </a:defRPr>
            </a:lvl8pPr>
            <a:lvl9pPr marL="0" indent="0">
              <a:buFontTx/>
              <a:buNone/>
              <a:defRPr sz="1200">
                <a:solidFill>
                  <a:schemeClr val="tx2"/>
                </a:solidFill>
              </a:defRPr>
            </a:lvl9pPr>
          </a:lstStyle>
          <a:p>
            <a:pPr lvl="0"/>
            <a:r>
              <a:rPr lang="en-US"/>
              <a:t>Insert date</a:t>
            </a:r>
          </a:p>
        </p:txBody>
      </p:sp>
      <p:pic>
        <p:nvPicPr>
          <p:cNvPr id="17" name="Picture 16" descr="Icon&#10;&#10;Description automatically generated with low confidence">
            <a:extLst>
              <a:ext uri="{FF2B5EF4-FFF2-40B4-BE49-F238E27FC236}">
                <a16:creationId xmlns:a16="http://schemas.microsoft.com/office/drawing/2014/main" id="{45AB0527-40F9-0B4A-9E3E-046B4A23315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87483" y="6437376"/>
            <a:ext cx="647317" cy="208999"/>
          </a:xfrm>
          <a:prstGeom prst="rect">
            <a:avLst/>
          </a:prstGeom>
        </p:spPr>
      </p:pic>
      <p:sp>
        <p:nvSpPr>
          <p:cNvPr id="16" name="Footer Placeholder 3">
            <a:extLst>
              <a:ext uri="{FF2B5EF4-FFF2-40B4-BE49-F238E27FC236}">
                <a16:creationId xmlns:a16="http://schemas.microsoft.com/office/drawing/2014/main" id="{23E15D29-58FF-4F82-91BF-35D4EDB597E0}"/>
              </a:ext>
            </a:extLst>
          </p:cNvPr>
          <p:cNvSpPr>
            <a:spLocks noGrp="1"/>
          </p:cNvSpPr>
          <p:nvPr>
            <p:ph type="ftr" sz="quarter" idx="10"/>
          </p:nvPr>
        </p:nvSpPr>
        <p:spPr>
          <a:xfrm>
            <a:off x="457199" y="6519672"/>
            <a:ext cx="2926080" cy="91440"/>
          </a:xfrm>
        </p:spPr>
        <p:txBody>
          <a:bodyPr anchor="t" anchorCtr="0"/>
          <a:lstStyle>
            <a:lvl1pPr>
              <a:defRPr b="0" i="0"/>
            </a:lvl1pPr>
          </a:lstStyle>
          <a:p>
            <a:r>
              <a:rPr lang="en-US"/>
              <a:t>© 2022 WTW. All rights reserved. See “WTW Forward-Looking Statements“ above for information about forward-looking statements and cautionary language, including how actual results may differ materially from those in the slide presentation.</a:t>
            </a:r>
          </a:p>
        </p:txBody>
      </p:sp>
      <p:sp>
        <p:nvSpPr>
          <p:cNvPr id="8" name="Text Placeholder 21">
            <a:extLst>
              <a:ext uri="{FF2B5EF4-FFF2-40B4-BE49-F238E27FC236}">
                <a16:creationId xmlns:a16="http://schemas.microsoft.com/office/drawing/2014/main" id="{7EBB07A2-426E-6643-8485-05BFCD2E10F0}"/>
              </a:ext>
            </a:extLst>
          </p:cNvPr>
          <p:cNvSpPr>
            <a:spLocks noGrp="1"/>
          </p:cNvSpPr>
          <p:nvPr>
            <p:ph type="body" sz="quarter" idx="15" hasCustomPrompt="1"/>
          </p:nvPr>
        </p:nvSpPr>
        <p:spPr>
          <a:xfrm>
            <a:off x="457200" y="3358327"/>
            <a:ext cx="5638800" cy="513010"/>
          </a:xfrm>
        </p:spPr>
        <p:txBody>
          <a:bodyPr rIns="228600" anchor="b" anchorCtr="0"/>
          <a:lstStyle>
            <a:lvl1pPr>
              <a:lnSpc>
                <a:spcPct val="100000"/>
              </a:lnSpc>
              <a:spcAft>
                <a:spcPts val="0"/>
              </a:spcAft>
              <a:defRPr sz="1800" b="0" i="0" baseline="0">
                <a:solidFill>
                  <a:schemeClr val="tx2"/>
                </a:solidFill>
              </a:defRPr>
            </a:lvl1pPr>
            <a:lvl2pPr>
              <a:lnSpc>
                <a:spcPct val="100000"/>
              </a:lnSpc>
              <a:defRPr sz="1800" b="0">
                <a:latin typeface="+mn-lt"/>
              </a:defRPr>
            </a:lvl2pPr>
            <a:lvl3pPr marL="0" indent="0">
              <a:buFontTx/>
              <a:buNone/>
              <a:defRPr sz="1800">
                <a:solidFill>
                  <a:schemeClr val="tx2"/>
                </a:solidFill>
              </a:defRPr>
            </a:lvl3pPr>
            <a:lvl4pPr marL="0" indent="0">
              <a:buFontTx/>
              <a:buNone/>
              <a:defRPr sz="1800">
                <a:solidFill>
                  <a:schemeClr val="tx2"/>
                </a:solidFill>
              </a:defRPr>
            </a:lvl4pPr>
            <a:lvl5pPr marL="0" indent="0">
              <a:buFontTx/>
              <a:buNone/>
              <a:defRPr sz="1800">
                <a:solidFill>
                  <a:schemeClr val="tx2"/>
                </a:solidFill>
              </a:defRPr>
            </a:lvl5pPr>
            <a:lvl6pPr marL="0" indent="0">
              <a:buFontTx/>
              <a:buNone/>
              <a:defRPr sz="1800">
                <a:solidFill>
                  <a:schemeClr val="tx2"/>
                </a:solidFill>
              </a:defRPr>
            </a:lvl6pPr>
            <a:lvl7pPr marL="0" indent="0">
              <a:buFontTx/>
              <a:buNone/>
              <a:defRPr sz="1800">
                <a:solidFill>
                  <a:schemeClr val="tx2"/>
                </a:solidFill>
              </a:defRPr>
            </a:lvl7pPr>
            <a:lvl8pPr marL="0" indent="0">
              <a:buFontTx/>
              <a:buNone/>
              <a:defRPr sz="1800">
                <a:solidFill>
                  <a:schemeClr val="tx2"/>
                </a:solidFill>
              </a:defRPr>
            </a:lvl8pPr>
            <a:lvl9pPr marL="0" indent="0">
              <a:buFontTx/>
              <a:buNone/>
              <a:defRPr sz="1800">
                <a:solidFill>
                  <a:schemeClr val="tx2"/>
                </a:solidFill>
              </a:defRPr>
            </a:lvl9pPr>
          </a:lstStyle>
          <a:p>
            <a:pPr lvl="0"/>
            <a:r>
              <a:rPr lang="en-US"/>
              <a:t>Click to add subhead</a:t>
            </a:r>
          </a:p>
        </p:txBody>
      </p:sp>
      <p:sp>
        <p:nvSpPr>
          <p:cNvPr id="9" name="Text Placeholder 25">
            <a:extLst>
              <a:ext uri="{FF2B5EF4-FFF2-40B4-BE49-F238E27FC236}">
                <a16:creationId xmlns:a16="http://schemas.microsoft.com/office/drawing/2014/main" id="{4375FA0E-5F46-4A4F-BC0E-6C7D8F3BB18A}"/>
              </a:ext>
            </a:extLst>
          </p:cNvPr>
          <p:cNvSpPr>
            <a:spLocks noGrp="1"/>
          </p:cNvSpPr>
          <p:nvPr>
            <p:ph type="body" sz="quarter" idx="17" hasCustomPrompt="1"/>
          </p:nvPr>
        </p:nvSpPr>
        <p:spPr>
          <a:xfrm>
            <a:off x="457200" y="3871337"/>
            <a:ext cx="5638800" cy="402123"/>
          </a:xfrm>
        </p:spPr>
        <p:txBody>
          <a:bodyPr rIns="228600"/>
          <a:lstStyle>
            <a:lvl1pPr>
              <a:lnSpc>
                <a:spcPct val="100000"/>
              </a:lnSpc>
              <a:spcAft>
                <a:spcPts val="0"/>
              </a:spcAft>
              <a:defRPr sz="1600" b="0">
                <a:solidFill>
                  <a:schemeClr val="tx1"/>
                </a:solidFill>
              </a:defRPr>
            </a:lvl1pPr>
            <a:lvl2pPr>
              <a:defRPr b="0">
                <a:solidFill>
                  <a:schemeClr val="tx1"/>
                </a:solidFill>
                <a:latin typeface="+mn-lt"/>
              </a:defRPr>
            </a:lvl2pPr>
            <a:lvl3pPr marL="0" indent="0">
              <a:buFontTx/>
              <a:buNone/>
              <a:defRPr sz="1600">
                <a:solidFill>
                  <a:schemeClr val="tx1"/>
                </a:solidFill>
              </a:defRPr>
            </a:lvl3pPr>
            <a:lvl4pPr marL="0" indent="0">
              <a:buFontTx/>
              <a:buNone/>
              <a:defRPr sz="1600">
                <a:solidFill>
                  <a:schemeClr val="tx1"/>
                </a:solidFill>
              </a:defRPr>
            </a:lvl4pPr>
            <a:lvl5pPr marL="0" indent="0">
              <a:buFontTx/>
              <a:buNone/>
              <a:defRPr sz="1600">
                <a:solidFill>
                  <a:schemeClr val="tx1"/>
                </a:solidFill>
              </a:defRPr>
            </a:lvl5pPr>
            <a:lvl6pPr marL="0" indent="0">
              <a:buFontTx/>
              <a:buNone/>
              <a:defRPr sz="1600">
                <a:solidFill>
                  <a:schemeClr val="tx1"/>
                </a:solidFill>
              </a:defRPr>
            </a:lvl6pPr>
            <a:lvl7pPr marL="0" indent="0">
              <a:buFontTx/>
              <a:buNone/>
              <a:defRPr sz="1600">
                <a:solidFill>
                  <a:schemeClr val="tx1"/>
                </a:solidFill>
              </a:defRPr>
            </a:lvl7pPr>
            <a:lvl8pPr marL="0" indent="0">
              <a:buFontTx/>
              <a:buNone/>
              <a:defRPr sz="1600">
                <a:solidFill>
                  <a:schemeClr val="tx1"/>
                </a:solidFill>
              </a:defRPr>
            </a:lvl8pPr>
            <a:lvl9pPr marL="0" indent="0">
              <a:buFontTx/>
              <a:buNone/>
              <a:defRPr sz="1600" b="0" i="0">
                <a:solidFill>
                  <a:schemeClr val="tx1"/>
                </a:solidFill>
              </a:defRPr>
            </a:lvl9pPr>
          </a:lstStyle>
          <a:p>
            <a:pPr lvl="0"/>
            <a:r>
              <a:rPr lang="en-US"/>
              <a:t>Click to add text</a:t>
            </a:r>
          </a:p>
        </p:txBody>
      </p:sp>
    </p:spTree>
    <p:extLst>
      <p:ext uri="{BB962C8B-B14F-4D97-AF65-F5344CB8AC3E}">
        <p14:creationId xmlns:p14="http://schemas.microsoft.com/office/powerpoint/2010/main" val="1182035007"/>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2/3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1149F1-49B3-C542-803F-D3D2F88402E7}"/>
              </a:ext>
            </a:extLst>
          </p:cNvPr>
          <p:cNvSpPr>
            <a:spLocks noGrp="1"/>
          </p:cNvSpPr>
          <p:nvPr>
            <p:ph type="title"/>
          </p:nvPr>
        </p:nvSpPr>
        <p:spPr>
          <a:xfrm>
            <a:off x="457200" y="457199"/>
            <a:ext cx="3599966" cy="784226"/>
          </a:xfrm>
        </p:spPr>
        <p:txBody>
          <a:bodyPr lIns="0" rIns="0"/>
          <a:lstStyle/>
          <a:p>
            <a:r>
              <a:rPr lang="en-US"/>
              <a:t>Click to edit Master title style</a:t>
            </a:r>
          </a:p>
        </p:txBody>
      </p:sp>
      <p:sp>
        <p:nvSpPr>
          <p:cNvPr id="9" name="Text Placeholder 25">
            <a:extLst>
              <a:ext uri="{FF2B5EF4-FFF2-40B4-BE49-F238E27FC236}">
                <a16:creationId xmlns:a16="http://schemas.microsoft.com/office/drawing/2014/main" id="{950D9BC9-37AB-2942-B45D-4822C8B58D04}"/>
              </a:ext>
            </a:extLst>
          </p:cNvPr>
          <p:cNvSpPr>
            <a:spLocks noGrp="1"/>
          </p:cNvSpPr>
          <p:nvPr>
            <p:ph type="body" sz="quarter" idx="17" hasCustomPrompt="1"/>
          </p:nvPr>
        </p:nvSpPr>
        <p:spPr>
          <a:xfrm>
            <a:off x="457200" y="1343431"/>
            <a:ext cx="3602039" cy="485369"/>
          </a:xfrm>
        </p:spPr>
        <p:txBody>
          <a:bodyPr lIns="0" tIns="0" rIns="0"/>
          <a:lstStyle>
            <a:lvl1pPr>
              <a:lnSpc>
                <a:spcPct val="100000"/>
              </a:lnSpc>
              <a:spcAft>
                <a:spcPts val="0"/>
              </a:spcAft>
              <a:defRPr sz="2000" b="0" i="0"/>
            </a:lvl1pPr>
            <a:lvl2pPr>
              <a:defRPr sz="2000" b="0">
                <a:solidFill>
                  <a:schemeClr val="tx1"/>
                </a:solidFill>
                <a:latin typeface="+mn-lt"/>
              </a:defRPr>
            </a:lvl2pPr>
            <a:lvl3pPr marL="0" indent="0">
              <a:buFontTx/>
              <a:buNone/>
              <a:defRPr sz="2000">
                <a:solidFill>
                  <a:schemeClr val="tx1"/>
                </a:solidFill>
              </a:defRPr>
            </a:lvl3pPr>
            <a:lvl4pPr marL="0" indent="0">
              <a:buFontTx/>
              <a:buNone/>
              <a:defRPr sz="2000">
                <a:solidFill>
                  <a:schemeClr val="tx1"/>
                </a:solidFill>
              </a:defRPr>
            </a:lvl4pPr>
            <a:lvl5pPr marL="0" indent="0">
              <a:buFontTx/>
              <a:buNone/>
              <a:defRPr sz="2000">
                <a:solidFill>
                  <a:schemeClr val="tx1"/>
                </a:solidFill>
              </a:defRPr>
            </a:lvl5pPr>
            <a:lvl6pPr marL="0" indent="0">
              <a:buFontTx/>
              <a:buNone/>
              <a:defRPr sz="2000">
                <a:solidFill>
                  <a:schemeClr val="tx1"/>
                </a:solidFill>
              </a:defRPr>
            </a:lvl6pPr>
            <a:lvl7pPr marL="0" indent="0">
              <a:buFontTx/>
              <a:buNone/>
              <a:defRPr sz="2000">
                <a:solidFill>
                  <a:schemeClr val="tx1"/>
                </a:solidFill>
              </a:defRPr>
            </a:lvl7pPr>
            <a:lvl8pPr marL="0" indent="0">
              <a:buFontTx/>
              <a:buNone/>
              <a:defRPr sz="2000">
                <a:solidFill>
                  <a:schemeClr val="tx1"/>
                </a:solidFill>
              </a:defRPr>
            </a:lvl8pPr>
            <a:lvl9pPr marL="0" indent="0">
              <a:lnSpc>
                <a:spcPct val="100000"/>
              </a:lnSpc>
              <a:buFontTx/>
              <a:buNone/>
              <a:defRPr sz="2000">
                <a:solidFill>
                  <a:schemeClr val="tx1"/>
                </a:solidFill>
              </a:defRPr>
            </a:lvl9pPr>
          </a:lstStyle>
          <a:p>
            <a:pPr lvl="0"/>
            <a:r>
              <a:rPr lang="en-US"/>
              <a:t>Subhead</a:t>
            </a:r>
          </a:p>
        </p:txBody>
      </p:sp>
      <p:sp>
        <p:nvSpPr>
          <p:cNvPr id="5" name="Picture Placeholder 4">
            <a:extLst>
              <a:ext uri="{FF2B5EF4-FFF2-40B4-BE49-F238E27FC236}">
                <a16:creationId xmlns:a16="http://schemas.microsoft.com/office/drawing/2014/main" id="{A693F555-17A4-FA44-B000-3CAEB366B8A0}"/>
              </a:ext>
            </a:extLst>
          </p:cNvPr>
          <p:cNvSpPr>
            <a:spLocks noGrp="1"/>
          </p:cNvSpPr>
          <p:nvPr>
            <p:ph type="pic" sz="quarter" idx="18"/>
          </p:nvPr>
        </p:nvSpPr>
        <p:spPr>
          <a:xfrm>
            <a:off x="4298950" y="457198"/>
            <a:ext cx="7427912" cy="5551489"/>
          </a:xfrm>
          <a:solidFill>
            <a:schemeClr val="bg1">
              <a:lumMod val="75000"/>
            </a:schemeClr>
          </a:solidFill>
        </p:spPr>
        <p:txBody>
          <a:bodyPr tIns="2194560"/>
          <a:lstStyle>
            <a:lvl1pPr algn="ctr">
              <a:defRPr b="0" i="0"/>
            </a:lvl1pPr>
          </a:lstStyle>
          <a:p>
            <a:r>
              <a:rPr lang="en-US"/>
              <a:t>Click icon to add picture</a:t>
            </a:r>
          </a:p>
        </p:txBody>
      </p:sp>
      <p:sp>
        <p:nvSpPr>
          <p:cNvPr id="11" name="Content Placeholder 4">
            <a:extLst>
              <a:ext uri="{FF2B5EF4-FFF2-40B4-BE49-F238E27FC236}">
                <a16:creationId xmlns:a16="http://schemas.microsoft.com/office/drawing/2014/main" id="{760A7196-34C5-A442-9294-F070A669800E}"/>
              </a:ext>
            </a:extLst>
          </p:cNvPr>
          <p:cNvSpPr>
            <a:spLocks noGrp="1"/>
          </p:cNvSpPr>
          <p:nvPr>
            <p:ph sz="quarter" idx="19"/>
          </p:nvPr>
        </p:nvSpPr>
        <p:spPr>
          <a:xfrm>
            <a:off x="457200" y="1828800"/>
            <a:ext cx="3598862" cy="4179888"/>
          </a:xfrm>
        </p:spPr>
        <p:txBody>
          <a:bodyPr tIns="0"/>
          <a:lstStyle>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3">
            <a:extLst>
              <a:ext uri="{FF2B5EF4-FFF2-40B4-BE49-F238E27FC236}">
                <a16:creationId xmlns:a16="http://schemas.microsoft.com/office/drawing/2014/main" id="{B0242D7C-0328-45C7-BDBC-D3413697F3A8}"/>
              </a:ext>
            </a:extLst>
          </p:cNvPr>
          <p:cNvSpPr>
            <a:spLocks noGrp="1"/>
          </p:cNvSpPr>
          <p:nvPr>
            <p:ph type="ftr" sz="quarter" idx="10"/>
          </p:nvPr>
        </p:nvSpPr>
        <p:spPr>
          <a:xfrm>
            <a:off x="457199" y="6519672"/>
            <a:ext cx="6035040" cy="91440"/>
          </a:xfrm>
        </p:spPr>
        <p:txBody>
          <a:bodyPr anchor="t" anchorCtr="0"/>
          <a:lstStyle>
            <a:lvl1pPr>
              <a:defRPr b="0" i="0"/>
            </a:lvl1pPr>
          </a:lstStyle>
          <a:p>
            <a:r>
              <a:rPr lang="en-US"/>
              <a:t>© 2022 WTW. All rights reserved. See “WTW Forward-Looking Statements“ above for information about forward-looking statements and cautionary language, including how actual results may differ materially from those in the slide presentation.</a:t>
            </a:r>
          </a:p>
        </p:txBody>
      </p:sp>
      <p:pic>
        <p:nvPicPr>
          <p:cNvPr id="14" name="Picture 13" descr="Icon&#10;&#10;Description automatically generated with low confidence">
            <a:extLst>
              <a:ext uri="{FF2B5EF4-FFF2-40B4-BE49-F238E27FC236}">
                <a16:creationId xmlns:a16="http://schemas.microsoft.com/office/drawing/2014/main" id="{AF9B9FE1-27EB-48D3-9700-EE47953D5F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15600" y="6433073"/>
            <a:ext cx="647317" cy="208999"/>
          </a:xfrm>
          <a:prstGeom prst="rect">
            <a:avLst/>
          </a:prstGeom>
        </p:spPr>
      </p:pic>
      <p:sp>
        <p:nvSpPr>
          <p:cNvPr id="15" name="Slide Number Placeholder 1">
            <a:extLst>
              <a:ext uri="{FF2B5EF4-FFF2-40B4-BE49-F238E27FC236}">
                <a16:creationId xmlns:a16="http://schemas.microsoft.com/office/drawing/2014/main" id="{A90A9191-AB5C-45F7-8497-E7B480233414}"/>
              </a:ext>
            </a:extLst>
          </p:cNvPr>
          <p:cNvSpPr>
            <a:spLocks noGrp="1"/>
          </p:cNvSpPr>
          <p:nvPr>
            <p:ph type="sldNum" sz="quarter" idx="21"/>
          </p:nvPr>
        </p:nvSpPr>
        <p:spPr>
          <a:xfrm>
            <a:off x="11427675" y="6437376"/>
            <a:ext cx="306387" cy="208758"/>
          </a:xfrm>
        </p:spPr>
        <p:txBody>
          <a:bodyPr/>
          <a:lstStyle/>
          <a:p>
            <a:fld id="{63DCA5C9-2E11-4C67-86EB-AE1DE127DC64}" type="slidenum">
              <a:rPr lang="en-US" smtClean="0"/>
              <a:pPr/>
              <a:t>‹#›</a:t>
            </a:fld>
            <a:endParaRPr lang="en-US"/>
          </a:p>
        </p:txBody>
      </p:sp>
    </p:spTree>
    <p:extLst>
      <p:ext uri="{BB962C8B-B14F-4D97-AF65-F5344CB8AC3E}">
        <p14:creationId xmlns:p14="http://schemas.microsoft.com/office/powerpoint/2010/main" val="5758823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3col">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13" name="Content Placeholder 4">
            <a:extLst>
              <a:ext uri="{FF2B5EF4-FFF2-40B4-BE49-F238E27FC236}">
                <a16:creationId xmlns:a16="http://schemas.microsoft.com/office/drawing/2014/main" id="{E205A430-8E9F-D040-BFFF-B7A4A3EA7154}"/>
              </a:ext>
            </a:extLst>
          </p:cNvPr>
          <p:cNvSpPr>
            <a:spLocks noGrp="1"/>
          </p:cNvSpPr>
          <p:nvPr>
            <p:ph sz="quarter" idx="19"/>
          </p:nvPr>
        </p:nvSpPr>
        <p:spPr>
          <a:xfrm>
            <a:off x="457200" y="1645920"/>
            <a:ext cx="3598862" cy="4179888"/>
          </a:xfrm>
        </p:spPr>
        <p:txBody>
          <a:bodyPr tIns="0"/>
          <a:lstStyle>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4">
            <a:extLst>
              <a:ext uri="{FF2B5EF4-FFF2-40B4-BE49-F238E27FC236}">
                <a16:creationId xmlns:a16="http://schemas.microsoft.com/office/drawing/2014/main" id="{6A98DB26-B7FB-3241-9C96-D93B9B52CD1E}"/>
              </a:ext>
            </a:extLst>
          </p:cNvPr>
          <p:cNvSpPr>
            <a:spLocks noGrp="1"/>
          </p:cNvSpPr>
          <p:nvPr>
            <p:ph sz="quarter" idx="20"/>
          </p:nvPr>
        </p:nvSpPr>
        <p:spPr>
          <a:xfrm>
            <a:off x="4297680" y="1645920"/>
            <a:ext cx="3598862" cy="4179888"/>
          </a:xfrm>
        </p:spPr>
        <p:txBody>
          <a:bodyPr tIns="0"/>
          <a:lstStyle>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a:extLst>
              <a:ext uri="{FF2B5EF4-FFF2-40B4-BE49-F238E27FC236}">
                <a16:creationId xmlns:a16="http://schemas.microsoft.com/office/drawing/2014/main" id="{EF966A4E-5145-9C4D-8099-EFAA2A475FD8}"/>
              </a:ext>
            </a:extLst>
          </p:cNvPr>
          <p:cNvSpPr>
            <a:spLocks noGrp="1"/>
          </p:cNvSpPr>
          <p:nvPr>
            <p:ph sz="quarter" idx="21"/>
          </p:nvPr>
        </p:nvSpPr>
        <p:spPr>
          <a:xfrm>
            <a:off x="8136798" y="1645920"/>
            <a:ext cx="3598862" cy="4179888"/>
          </a:xfrm>
        </p:spPr>
        <p:txBody>
          <a:bodyPr tIns="0"/>
          <a:lstStyle>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Footer Placeholder 3">
            <a:extLst>
              <a:ext uri="{FF2B5EF4-FFF2-40B4-BE49-F238E27FC236}">
                <a16:creationId xmlns:a16="http://schemas.microsoft.com/office/drawing/2014/main" id="{55657DDA-FF48-4B9B-B9D3-C0AA8CBC61B3}"/>
              </a:ext>
            </a:extLst>
          </p:cNvPr>
          <p:cNvSpPr>
            <a:spLocks noGrp="1"/>
          </p:cNvSpPr>
          <p:nvPr>
            <p:ph type="ftr" sz="quarter" idx="10"/>
          </p:nvPr>
        </p:nvSpPr>
        <p:spPr>
          <a:xfrm>
            <a:off x="457199" y="6519672"/>
            <a:ext cx="6035040" cy="91440"/>
          </a:xfrm>
        </p:spPr>
        <p:txBody>
          <a:bodyPr anchor="t" anchorCtr="0"/>
          <a:lstStyle>
            <a:lvl1pPr>
              <a:defRPr b="0" i="0"/>
            </a:lvl1pPr>
          </a:lstStyle>
          <a:p>
            <a:r>
              <a:rPr lang="en-US"/>
              <a:t>© 2022 WTW. All rights reserved. See “WTW Forward-Looking Statements“ above for information about forward-looking statements and cautionary language, including how actual results may differ materially from those in the slide presentation.</a:t>
            </a:r>
          </a:p>
        </p:txBody>
      </p:sp>
      <p:pic>
        <p:nvPicPr>
          <p:cNvPr id="19" name="Picture 18" descr="Icon&#10;&#10;Description automatically generated with low confidence">
            <a:extLst>
              <a:ext uri="{FF2B5EF4-FFF2-40B4-BE49-F238E27FC236}">
                <a16:creationId xmlns:a16="http://schemas.microsoft.com/office/drawing/2014/main" id="{42778CEF-946B-4B06-9ACB-3AC61D21A7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15600" y="6433073"/>
            <a:ext cx="647317" cy="208999"/>
          </a:xfrm>
          <a:prstGeom prst="rect">
            <a:avLst/>
          </a:prstGeom>
        </p:spPr>
      </p:pic>
      <p:sp>
        <p:nvSpPr>
          <p:cNvPr id="20" name="Slide Number Placeholder 1">
            <a:extLst>
              <a:ext uri="{FF2B5EF4-FFF2-40B4-BE49-F238E27FC236}">
                <a16:creationId xmlns:a16="http://schemas.microsoft.com/office/drawing/2014/main" id="{EC358D68-CB2C-46B6-A00B-854615303A5C}"/>
              </a:ext>
            </a:extLst>
          </p:cNvPr>
          <p:cNvSpPr>
            <a:spLocks noGrp="1"/>
          </p:cNvSpPr>
          <p:nvPr>
            <p:ph type="sldNum" sz="quarter" idx="22"/>
          </p:nvPr>
        </p:nvSpPr>
        <p:spPr>
          <a:xfrm>
            <a:off x="11427675" y="6437376"/>
            <a:ext cx="306387" cy="208758"/>
          </a:xfrm>
        </p:spPr>
        <p:txBody>
          <a:bodyPr/>
          <a:lstStyle/>
          <a:p>
            <a:fld id="{63DCA5C9-2E11-4C67-86EB-AE1DE127DC64}" type="slidenum">
              <a:rPr lang="en-US" smtClean="0"/>
              <a:pPr/>
              <a:t>‹#›</a:t>
            </a:fld>
            <a:endParaRPr lang="en-US"/>
          </a:p>
        </p:txBody>
      </p:sp>
      <p:sp>
        <p:nvSpPr>
          <p:cNvPr id="21" name="Text Placeholder 25">
            <a:extLst>
              <a:ext uri="{FF2B5EF4-FFF2-40B4-BE49-F238E27FC236}">
                <a16:creationId xmlns:a16="http://schemas.microsoft.com/office/drawing/2014/main" id="{75212AD8-B9F1-4438-A6D4-9355B9B3CD1A}"/>
              </a:ext>
            </a:extLst>
          </p:cNvPr>
          <p:cNvSpPr>
            <a:spLocks noGrp="1"/>
          </p:cNvSpPr>
          <p:nvPr>
            <p:ph type="body" sz="quarter" idx="17" hasCustomPrompt="1"/>
          </p:nvPr>
        </p:nvSpPr>
        <p:spPr>
          <a:xfrm>
            <a:off x="457200" y="950976"/>
            <a:ext cx="11247120" cy="365760"/>
          </a:xfrm>
        </p:spPr>
        <p:txBody>
          <a:bodyPr tIns="0" rIns="0"/>
          <a:lstStyle>
            <a:lvl1pPr>
              <a:lnSpc>
                <a:spcPct val="100000"/>
              </a:lnSpc>
              <a:spcAft>
                <a:spcPts val="0"/>
              </a:spcAft>
              <a:defRPr sz="2000" b="0" i="0"/>
            </a:lvl1pPr>
            <a:lvl2pPr>
              <a:defRPr sz="2000" b="0">
                <a:solidFill>
                  <a:schemeClr val="tx1"/>
                </a:solidFill>
                <a:latin typeface="+mn-lt"/>
              </a:defRPr>
            </a:lvl2pPr>
            <a:lvl3pPr marL="0" indent="0">
              <a:buFontTx/>
              <a:buNone/>
              <a:defRPr sz="2000">
                <a:solidFill>
                  <a:schemeClr val="tx1"/>
                </a:solidFill>
              </a:defRPr>
            </a:lvl3pPr>
            <a:lvl4pPr marL="0" indent="0">
              <a:buFontTx/>
              <a:buNone/>
              <a:defRPr sz="2000">
                <a:solidFill>
                  <a:schemeClr val="tx1"/>
                </a:solidFill>
              </a:defRPr>
            </a:lvl4pPr>
            <a:lvl5pPr marL="0" indent="0">
              <a:buFontTx/>
              <a:buNone/>
              <a:defRPr sz="2000">
                <a:solidFill>
                  <a:schemeClr val="tx1"/>
                </a:solidFill>
              </a:defRPr>
            </a:lvl5pPr>
            <a:lvl6pPr marL="0" indent="0">
              <a:buFontTx/>
              <a:buNone/>
              <a:defRPr sz="2000">
                <a:solidFill>
                  <a:schemeClr val="tx1"/>
                </a:solidFill>
              </a:defRPr>
            </a:lvl6pPr>
            <a:lvl7pPr marL="0" indent="0">
              <a:buFontTx/>
              <a:buNone/>
              <a:defRPr sz="2000">
                <a:solidFill>
                  <a:schemeClr val="tx1"/>
                </a:solidFill>
              </a:defRPr>
            </a:lvl7pPr>
            <a:lvl8pPr marL="0" indent="0">
              <a:buFontTx/>
              <a:buNone/>
              <a:defRPr sz="2000">
                <a:solidFill>
                  <a:schemeClr val="tx1"/>
                </a:solidFill>
              </a:defRPr>
            </a:lvl8pPr>
            <a:lvl9pPr marL="0" indent="0">
              <a:lnSpc>
                <a:spcPct val="100000"/>
              </a:lnSpc>
              <a:buFontTx/>
              <a:buNone/>
              <a:defRPr sz="2000">
                <a:solidFill>
                  <a:schemeClr val="tx1"/>
                </a:solidFill>
              </a:defRPr>
            </a:lvl9pPr>
          </a:lstStyle>
          <a:p>
            <a:pPr lvl="0"/>
            <a:r>
              <a:rPr lang="en-US"/>
              <a:t>Subheading here</a:t>
            </a:r>
          </a:p>
        </p:txBody>
      </p:sp>
      <p:sp>
        <p:nvSpPr>
          <p:cNvPr id="22" name="Title 15">
            <a:extLst>
              <a:ext uri="{FF2B5EF4-FFF2-40B4-BE49-F238E27FC236}">
                <a16:creationId xmlns:a16="http://schemas.microsoft.com/office/drawing/2014/main" id="{84B5E47C-8E0B-4959-A893-96C42EB7A572}"/>
              </a:ext>
            </a:extLst>
          </p:cNvPr>
          <p:cNvSpPr>
            <a:spLocks noGrp="1"/>
          </p:cNvSpPr>
          <p:nvPr>
            <p:ph type="title"/>
          </p:nvPr>
        </p:nvSpPr>
        <p:spPr>
          <a:xfrm>
            <a:off x="457200" y="457199"/>
            <a:ext cx="11247120" cy="457200"/>
          </a:xfrm>
        </p:spPr>
        <p:txBody>
          <a:bodyPr rIns="0"/>
          <a:lstStyle/>
          <a:p>
            <a:r>
              <a:rPr lang="en-US"/>
              <a:t>Click to edit Master title style</a:t>
            </a:r>
          </a:p>
        </p:txBody>
      </p:sp>
    </p:spTree>
    <p:extLst>
      <p:ext uri="{BB962C8B-B14F-4D97-AF65-F5344CB8AC3E}">
        <p14:creationId xmlns:p14="http://schemas.microsoft.com/office/powerpoint/2010/main" val="35033673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1col tabl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E970E05D-6C9C-AA4C-9AC8-08594C5B389D}"/>
              </a:ext>
            </a:extLst>
          </p:cNvPr>
          <p:cNvSpPr>
            <a:spLocks noGrp="1"/>
          </p:cNvSpPr>
          <p:nvPr>
            <p:ph type="tbl" sz="quarter" idx="17" hasCustomPrompt="1"/>
          </p:nvPr>
        </p:nvSpPr>
        <p:spPr>
          <a:xfrm>
            <a:off x="457200" y="1828801"/>
            <a:ext cx="11247120" cy="4179888"/>
          </a:xfrm>
          <a:pattFill prst="pct10">
            <a:fgClr>
              <a:schemeClr val="accent1"/>
            </a:fgClr>
            <a:bgClr>
              <a:schemeClr val="bg1"/>
            </a:bgClr>
          </a:pattFill>
        </p:spPr>
        <p:txBody>
          <a:bodyPr tIns="2514600"/>
          <a:lstStyle>
            <a:lvl1pPr algn="ctr">
              <a:defRPr b="0" i="0"/>
            </a:lvl1pPr>
          </a:lstStyle>
          <a:p>
            <a:r>
              <a:rPr lang="en-US"/>
              <a:t>Click icon to add table adjust size as needed</a:t>
            </a:r>
          </a:p>
        </p:txBody>
      </p:sp>
      <p:sp>
        <p:nvSpPr>
          <p:cNvPr id="11" name="Footer Placeholder 3">
            <a:extLst>
              <a:ext uri="{FF2B5EF4-FFF2-40B4-BE49-F238E27FC236}">
                <a16:creationId xmlns:a16="http://schemas.microsoft.com/office/drawing/2014/main" id="{ED5E30B2-3B66-4CD4-8347-84B3E6CFCFA6}"/>
              </a:ext>
            </a:extLst>
          </p:cNvPr>
          <p:cNvSpPr>
            <a:spLocks noGrp="1"/>
          </p:cNvSpPr>
          <p:nvPr>
            <p:ph type="ftr" sz="quarter" idx="10"/>
          </p:nvPr>
        </p:nvSpPr>
        <p:spPr>
          <a:xfrm>
            <a:off x="457199" y="6519672"/>
            <a:ext cx="6035040" cy="91440"/>
          </a:xfrm>
        </p:spPr>
        <p:txBody>
          <a:bodyPr anchor="t" anchorCtr="0"/>
          <a:lstStyle>
            <a:lvl1pPr>
              <a:defRPr b="0" i="0"/>
            </a:lvl1pPr>
          </a:lstStyle>
          <a:p>
            <a:r>
              <a:rPr lang="en-US"/>
              <a:t>© 2022 WTW. All rights reserved. See “WTW Forward-Looking Statements“ above for information about forward-looking statements and cautionary language, including how actual results may differ materially from those in the slide presentation.</a:t>
            </a:r>
          </a:p>
        </p:txBody>
      </p:sp>
      <p:pic>
        <p:nvPicPr>
          <p:cNvPr id="12" name="Picture 11" descr="Icon&#10;&#10;Description automatically generated with low confidence">
            <a:extLst>
              <a:ext uri="{FF2B5EF4-FFF2-40B4-BE49-F238E27FC236}">
                <a16:creationId xmlns:a16="http://schemas.microsoft.com/office/drawing/2014/main" id="{F162E4F0-75F1-4E13-98E1-1FBA68E1590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15600" y="6433073"/>
            <a:ext cx="647317" cy="208999"/>
          </a:xfrm>
          <a:prstGeom prst="rect">
            <a:avLst/>
          </a:prstGeom>
        </p:spPr>
      </p:pic>
      <p:sp>
        <p:nvSpPr>
          <p:cNvPr id="13" name="Slide Number Placeholder 1">
            <a:extLst>
              <a:ext uri="{FF2B5EF4-FFF2-40B4-BE49-F238E27FC236}">
                <a16:creationId xmlns:a16="http://schemas.microsoft.com/office/drawing/2014/main" id="{3D3E3C75-AE4A-4514-B4D2-1307A6648F45}"/>
              </a:ext>
            </a:extLst>
          </p:cNvPr>
          <p:cNvSpPr>
            <a:spLocks noGrp="1"/>
          </p:cNvSpPr>
          <p:nvPr>
            <p:ph type="sldNum" sz="quarter" idx="21"/>
          </p:nvPr>
        </p:nvSpPr>
        <p:spPr>
          <a:xfrm>
            <a:off x="11427675" y="6437376"/>
            <a:ext cx="306387" cy="208758"/>
          </a:xfrm>
        </p:spPr>
        <p:txBody>
          <a:bodyPr/>
          <a:lstStyle/>
          <a:p>
            <a:fld id="{63DCA5C9-2E11-4C67-86EB-AE1DE127DC64}" type="slidenum">
              <a:rPr lang="en-US" smtClean="0"/>
              <a:pPr/>
              <a:t>‹#›</a:t>
            </a:fld>
            <a:endParaRPr lang="en-US"/>
          </a:p>
        </p:txBody>
      </p:sp>
      <p:sp>
        <p:nvSpPr>
          <p:cNvPr id="14" name="Text Placeholder 25">
            <a:extLst>
              <a:ext uri="{FF2B5EF4-FFF2-40B4-BE49-F238E27FC236}">
                <a16:creationId xmlns:a16="http://schemas.microsoft.com/office/drawing/2014/main" id="{251C24F9-13F7-4A35-AA35-9BC603AF638C}"/>
              </a:ext>
            </a:extLst>
          </p:cNvPr>
          <p:cNvSpPr>
            <a:spLocks noGrp="1"/>
          </p:cNvSpPr>
          <p:nvPr>
            <p:ph type="body" sz="quarter" idx="22" hasCustomPrompt="1"/>
          </p:nvPr>
        </p:nvSpPr>
        <p:spPr>
          <a:xfrm>
            <a:off x="457200" y="950976"/>
            <a:ext cx="11247120" cy="365760"/>
          </a:xfrm>
        </p:spPr>
        <p:txBody>
          <a:bodyPr tIns="0" rIns="0"/>
          <a:lstStyle>
            <a:lvl1pPr>
              <a:lnSpc>
                <a:spcPct val="100000"/>
              </a:lnSpc>
              <a:spcAft>
                <a:spcPts val="0"/>
              </a:spcAft>
              <a:defRPr sz="2000" b="0" i="0">
                <a:solidFill>
                  <a:schemeClr val="tx1"/>
                </a:solidFill>
              </a:defRPr>
            </a:lvl1pPr>
            <a:lvl2pPr>
              <a:defRPr sz="2000" b="0">
                <a:solidFill>
                  <a:schemeClr val="tx1"/>
                </a:solidFill>
                <a:latin typeface="+mn-lt"/>
              </a:defRPr>
            </a:lvl2pPr>
            <a:lvl3pPr marL="0" indent="0">
              <a:buFontTx/>
              <a:buNone/>
              <a:defRPr sz="2000">
                <a:solidFill>
                  <a:schemeClr val="tx1"/>
                </a:solidFill>
              </a:defRPr>
            </a:lvl3pPr>
            <a:lvl4pPr marL="0" indent="0">
              <a:buFontTx/>
              <a:buNone/>
              <a:defRPr sz="2000">
                <a:solidFill>
                  <a:schemeClr val="tx1"/>
                </a:solidFill>
              </a:defRPr>
            </a:lvl4pPr>
            <a:lvl5pPr marL="0" indent="0">
              <a:buFontTx/>
              <a:buNone/>
              <a:defRPr sz="2000">
                <a:solidFill>
                  <a:schemeClr val="tx1"/>
                </a:solidFill>
              </a:defRPr>
            </a:lvl5pPr>
            <a:lvl6pPr marL="0" indent="0">
              <a:buFontTx/>
              <a:buNone/>
              <a:defRPr sz="2000">
                <a:solidFill>
                  <a:schemeClr val="tx1"/>
                </a:solidFill>
              </a:defRPr>
            </a:lvl6pPr>
            <a:lvl7pPr marL="0" indent="0">
              <a:buFontTx/>
              <a:buNone/>
              <a:defRPr sz="2000">
                <a:solidFill>
                  <a:schemeClr val="tx1"/>
                </a:solidFill>
              </a:defRPr>
            </a:lvl7pPr>
            <a:lvl8pPr marL="0" indent="0">
              <a:buFontTx/>
              <a:buNone/>
              <a:defRPr sz="2000">
                <a:solidFill>
                  <a:schemeClr val="tx1"/>
                </a:solidFill>
              </a:defRPr>
            </a:lvl8pPr>
            <a:lvl9pPr marL="0" indent="0">
              <a:lnSpc>
                <a:spcPct val="100000"/>
              </a:lnSpc>
              <a:buFontTx/>
              <a:buNone/>
              <a:defRPr sz="2000">
                <a:solidFill>
                  <a:schemeClr val="tx1"/>
                </a:solidFill>
              </a:defRPr>
            </a:lvl9pPr>
          </a:lstStyle>
          <a:p>
            <a:pPr lvl="0"/>
            <a:r>
              <a:rPr lang="en-US"/>
              <a:t>Subheading here</a:t>
            </a:r>
          </a:p>
        </p:txBody>
      </p:sp>
      <p:sp>
        <p:nvSpPr>
          <p:cNvPr id="15" name="Title 15">
            <a:extLst>
              <a:ext uri="{FF2B5EF4-FFF2-40B4-BE49-F238E27FC236}">
                <a16:creationId xmlns:a16="http://schemas.microsoft.com/office/drawing/2014/main" id="{6F4AE1DE-1B0D-43E9-94D9-62F3A07EC22F}"/>
              </a:ext>
            </a:extLst>
          </p:cNvPr>
          <p:cNvSpPr>
            <a:spLocks noGrp="1"/>
          </p:cNvSpPr>
          <p:nvPr>
            <p:ph type="title"/>
          </p:nvPr>
        </p:nvSpPr>
        <p:spPr>
          <a:xfrm>
            <a:off x="457200" y="457199"/>
            <a:ext cx="11247120" cy="457200"/>
          </a:xfrm>
        </p:spPr>
        <p:txBody>
          <a:bodyPr rIns="0"/>
          <a:lstStyle/>
          <a:p>
            <a:r>
              <a:rPr lang="en-US"/>
              <a:t>Click to edit Master title style</a:t>
            </a:r>
          </a:p>
        </p:txBody>
      </p:sp>
    </p:spTree>
    <p:extLst>
      <p:ext uri="{BB962C8B-B14F-4D97-AF65-F5344CB8AC3E}">
        <p14:creationId xmlns:p14="http://schemas.microsoft.com/office/powerpoint/2010/main" val="18201375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1col char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7" name="Chart Placeholder 6">
            <a:extLst>
              <a:ext uri="{FF2B5EF4-FFF2-40B4-BE49-F238E27FC236}">
                <a16:creationId xmlns:a16="http://schemas.microsoft.com/office/drawing/2014/main" id="{0203C4E6-EC7C-1F40-86EA-065A6220FC54}"/>
              </a:ext>
            </a:extLst>
          </p:cNvPr>
          <p:cNvSpPr>
            <a:spLocks noGrp="1"/>
          </p:cNvSpPr>
          <p:nvPr>
            <p:ph type="chart" sz="quarter" idx="20" hasCustomPrompt="1"/>
          </p:nvPr>
        </p:nvSpPr>
        <p:spPr>
          <a:xfrm>
            <a:off x="457200" y="1828799"/>
            <a:ext cx="11247120" cy="4179889"/>
          </a:xfrm>
          <a:pattFill prst="pct10">
            <a:fgClr>
              <a:schemeClr val="tx1"/>
            </a:fgClr>
            <a:bgClr>
              <a:schemeClr val="bg1"/>
            </a:bgClr>
          </a:pattFill>
        </p:spPr>
        <p:txBody>
          <a:bodyPr tIns="2560320"/>
          <a:lstStyle>
            <a:lvl1pPr algn="ctr">
              <a:defRPr b="0" i="0"/>
            </a:lvl1pPr>
          </a:lstStyle>
          <a:p>
            <a:pPr marL="0" marR="0" lvl="0" indent="0" algn="ct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a:t>Click icon to add chart adjust size as needed</a:t>
            </a:r>
          </a:p>
        </p:txBody>
      </p:sp>
      <p:sp>
        <p:nvSpPr>
          <p:cNvPr id="12" name="Footer Placeholder 3">
            <a:extLst>
              <a:ext uri="{FF2B5EF4-FFF2-40B4-BE49-F238E27FC236}">
                <a16:creationId xmlns:a16="http://schemas.microsoft.com/office/drawing/2014/main" id="{9D9D105A-BC16-461D-88DC-FD467D03735C}"/>
              </a:ext>
            </a:extLst>
          </p:cNvPr>
          <p:cNvSpPr>
            <a:spLocks noGrp="1"/>
          </p:cNvSpPr>
          <p:nvPr>
            <p:ph type="ftr" sz="quarter" idx="10"/>
          </p:nvPr>
        </p:nvSpPr>
        <p:spPr>
          <a:xfrm>
            <a:off x="457199" y="6519672"/>
            <a:ext cx="6035040" cy="91440"/>
          </a:xfrm>
        </p:spPr>
        <p:txBody>
          <a:bodyPr anchor="t" anchorCtr="0"/>
          <a:lstStyle>
            <a:lvl1pPr>
              <a:defRPr b="0" i="0"/>
            </a:lvl1pPr>
          </a:lstStyle>
          <a:p>
            <a:r>
              <a:rPr lang="en-US"/>
              <a:t>© 2022 WTW. All rights reserved. See “WTW Forward-Looking Statements“ above for information about forward-looking statements and cautionary language, including how actual results may differ materially from those in the slide presentation.</a:t>
            </a:r>
          </a:p>
        </p:txBody>
      </p:sp>
      <p:pic>
        <p:nvPicPr>
          <p:cNvPr id="13" name="Picture 12" descr="Icon&#10;&#10;Description automatically generated with low confidence">
            <a:extLst>
              <a:ext uri="{FF2B5EF4-FFF2-40B4-BE49-F238E27FC236}">
                <a16:creationId xmlns:a16="http://schemas.microsoft.com/office/drawing/2014/main" id="{EF0CB498-EAA7-4390-B1F6-D645C781058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15600" y="6433073"/>
            <a:ext cx="647317" cy="208999"/>
          </a:xfrm>
          <a:prstGeom prst="rect">
            <a:avLst/>
          </a:prstGeom>
        </p:spPr>
      </p:pic>
      <p:sp>
        <p:nvSpPr>
          <p:cNvPr id="14" name="Slide Number Placeholder 1">
            <a:extLst>
              <a:ext uri="{FF2B5EF4-FFF2-40B4-BE49-F238E27FC236}">
                <a16:creationId xmlns:a16="http://schemas.microsoft.com/office/drawing/2014/main" id="{DF85D99A-810D-47AB-BB91-A93A91F922A3}"/>
              </a:ext>
            </a:extLst>
          </p:cNvPr>
          <p:cNvSpPr>
            <a:spLocks noGrp="1"/>
          </p:cNvSpPr>
          <p:nvPr>
            <p:ph type="sldNum" sz="quarter" idx="21"/>
          </p:nvPr>
        </p:nvSpPr>
        <p:spPr>
          <a:xfrm>
            <a:off x="11427675" y="6437376"/>
            <a:ext cx="306387" cy="208758"/>
          </a:xfrm>
        </p:spPr>
        <p:txBody>
          <a:bodyPr/>
          <a:lstStyle/>
          <a:p>
            <a:fld id="{63DCA5C9-2E11-4C67-86EB-AE1DE127DC64}" type="slidenum">
              <a:rPr lang="en-US" smtClean="0"/>
              <a:pPr/>
              <a:t>‹#›</a:t>
            </a:fld>
            <a:endParaRPr lang="en-US"/>
          </a:p>
        </p:txBody>
      </p:sp>
      <p:sp>
        <p:nvSpPr>
          <p:cNvPr id="15" name="Text Placeholder 25">
            <a:extLst>
              <a:ext uri="{FF2B5EF4-FFF2-40B4-BE49-F238E27FC236}">
                <a16:creationId xmlns:a16="http://schemas.microsoft.com/office/drawing/2014/main" id="{126F3D7E-DF67-45ED-8A5B-D24FFE4F7F3C}"/>
              </a:ext>
            </a:extLst>
          </p:cNvPr>
          <p:cNvSpPr>
            <a:spLocks noGrp="1"/>
          </p:cNvSpPr>
          <p:nvPr>
            <p:ph type="body" sz="quarter" idx="17" hasCustomPrompt="1"/>
          </p:nvPr>
        </p:nvSpPr>
        <p:spPr>
          <a:xfrm>
            <a:off x="457200" y="950976"/>
            <a:ext cx="11247120" cy="365760"/>
          </a:xfrm>
        </p:spPr>
        <p:txBody>
          <a:bodyPr tIns="0" rIns="0"/>
          <a:lstStyle>
            <a:lvl1pPr>
              <a:lnSpc>
                <a:spcPct val="100000"/>
              </a:lnSpc>
              <a:spcAft>
                <a:spcPts val="0"/>
              </a:spcAft>
              <a:defRPr sz="2000" b="0" i="0">
                <a:solidFill>
                  <a:schemeClr val="tx1"/>
                </a:solidFill>
              </a:defRPr>
            </a:lvl1pPr>
            <a:lvl2pPr>
              <a:defRPr sz="2000" b="0">
                <a:solidFill>
                  <a:schemeClr val="tx1"/>
                </a:solidFill>
                <a:latin typeface="+mn-lt"/>
              </a:defRPr>
            </a:lvl2pPr>
            <a:lvl3pPr marL="0" indent="0">
              <a:buFontTx/>
              <a:buNone/>
              <a:defRPr sz="2000">
                <a:solidFill>
                  <a:schemeClr val="tx1"/>
                </a:solidFill>
              </a:defRPr>
            </a:lvl3pPr>
            <a:lvl4pPr marL="0" indent="0">
              <a:buFontTx/>
              <a:buNone/>
              <a:defRPr sz="2000">
                <a:solidFill>
                  <a:schemeClr val="tx1"/>
                </a:solidFill>
              </a:defRPr>
            </a:lvl4pPr>
            <a:lvl5pPr marL="0" indent="0">
              <a:buFontTx/>
              <a:buNone/>
              <a:defRPr sz="2000">
                <a:solidFill>
                  <a:schemeClr val="tx1"/>
                </a:solidFill>
              </a:defRPr>
            </a:lvl5pPr>
            <a:lvl6pPr marL="0" indent="0">
              <a:buFontTx/>
              <a:buNone/>
              <a:defRPr sz="2000">
                <a:solidFill>
                  <a:schemeClr val="tx1"/>
                </a:solidFill>
              </a:defRPr>
            </a:lvl6pPr>
            <a:lvl7pPr marL="0" indent="0">
              <a:buFontTx/>
              <a:buNone/>
              <a:defRPr sz="2000">
                <a:solidFill>
                  <a:schemeClr val="tx1"/>
                </a:solidFill>
              </a:defRPr>
            </a:lvl7pPr>
            <a:lvl8pPr marL="0" indent="0">
              <a:buFontTx/>
              <a:buNone/>
              <a:defRPr sz="2000">
                <a:solidFill>
                  <a:schemeClr val="tx1"/>
                </a:solidFill>
              </a:defRPr>
            </a:lvl8pPr>
            <a:lvl9pPr marL="0" indent="0">
              <a:lnSpc>
                <a:spcPct val="100000"/>
              </a:lnSpc>
              <a:buFontTx/>
              <a:buNone/>
              <a:defRPr sz="2000">
                <a:solidFill>
                  <a:schemeClr val="tx1"/>
                </a:solidFill>
              </a:defRPr>
            </a:lvl9pPr>
          </a:lstStyle>
          <a:p>
            <a:pPr lvl="0"/>
            <a:r>
              <a:rPr lang="en-US"/>
              <a:t>Subheading here</a:t>
            </a:r>
          </a:p>
        </p:txBody>
      </p:sp>
      <p:sp>
        <p:nvSpPr>
          <p:cNvPr id="16" name="Title 15">
            <a:extLst>
              <a:ext uri="{FF2B5EF4-FFF2-40B4-BE49-F238E27FC236}">
                <a16:creationId xmlns:a16="http://schemas.microsoft.com/office/drawing/2014/main" id="{4693B169-FB68-4722-A393-DA504484DEE5}"/>
              </a:ext>
            </a:extLst>
          </p:cNvPr>
          <p:cNvSpPr>
            <a:spLocks noGrp="1"/>
          </p:cNvSpPr>
          <p:nvPr>
            <p:ph type="title"/>
          </p:nvPr>
        </p:nvSpPr>
        <p:spPr>
          <a:xfrm>
            <a:off x="457200" y="457199"/>
            <a:ext cx="11247120" cy="457200"/>
          </a:xfrm>
        </p:spPr>
        <p:txBody>
          <a:bodyPr rIns="0"/>
          <a:lstStyle/>
          <a:p>
            <a:r>
              <a:rPr lang="en-US"/>
              <a:t>Click to edit Master title style</a:t>
            </a:r>
          </a:p>
        </p:txBody>
      </p:sp>
    </p:spTree>
    <p:extLst>
      <p:ext uri="{BB962C8B-B14F-4D97-AF65-F5344CB8AC3E}">
        <p14:creationId xmlns:p14="http://schemas.microsoft.com/office/powerpoint/2010/main" val="31694180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ograp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 Placeholder 25">
            <a:extLst>
              <a:ext uri="{FF2B5EF4-FFF2-40B4-BE49-F238E27FC236}">
                <a16:creationId xmlns:a16="http://schemas.microsoft.com/office/drawing/2014/main" id="{58CE2490-EE35-4AA2-8DF6-DAF1246DAA03}"/>
              </a:ext>
            </a:extLst>
          </p:cNvPr>
          <p:cNvSpPr>
            <a:spLocks noGrp="1"/>
          </p:cNvSpPr>
          <p:nvPr>
            <p:ph type="body" sz="quarter" idx="17" hasCustomPrompt="1"/>
          </p:nvPr>
        </p:nvSpPr>
        <p:spPr>
          <a:xfrm>
            <a:off x="2020823" y="1691640"/>
            <a:ext cx="5230368" cy="329184"/>
          </a:xfrm>
        </p:spPr>
        <p:txBody>
          <a:bodyPr tIns="0" rIns="0"/>
          <a:lstStyle>
            <a:lvl1pPr>
              <a:lnSpc>
                <a:spcPct val="100000"/>
              </a:lnSpc>
              <a:spcAft>
                <a:spcPts val="0"/>
              </a:spcAft>
              <a:defRPr sz="1800" b="1" i="0"/>
            </a:lvl1pPr>
            <a:lvl2pPr>
              <a:defRPr sz="2000" b="0">
                <a:solidFill>
                  <a:schemeClr val="tx1"/>
                </a:solidFill>
                <a:latin typeface="+mn-lt"/>
              </a:defRPr>
            </a:lvl2pPr>
            <a:lvl3pPr marL="0" indent="0">
              <a:buFontTx/>
              <a:buNone/>
              <a:defRPr sz="2000">
                <a:solidFill>
                  <a:schemeClr val="tx1"/>
                </a:solidFill>
              </a:defRPr>
            </a:lvl3pPr>
            <a:lvl4pPr marL="0" indent="0">
              <a:buFontTx/>
              <a:buNone/>
              <a:defRPr sz="2000">
                <a:solidFill>
                  <a:schemeClr val="tx1"/>
                </a:solidFill>
              </a:defRPr>
            </a:lvl4pPr>
            <a:lvl5pPr marL="0" indent="0">
              <a:buFontTx/>
              <a:buNone/>
              <a:defRPr sz="2000">
                <a:solidFill>
                  <a:schemeClr val="tx1"/>
                </a:solidFill>
              </a:defRPr>
            </a:lvl5pPr>
            <a:lvl6pPr marL="0" indent="0">
              <a:buFontTx/>
              <a:buNone/>
              <a:defRPr sz="2000">
                <a:solidFill>
                  <a:schemeClr val="tx1"/>
                </a:solidFill>
              </a:defRPr>
            </a:lvl6pPr>
            <a:lvl7pPr marL="0" indent="0">
              <a:buFontTx/>
              <a:buNone/>
              <a:defRPr sz="2000">
                <a:solidFill>
                  <a:schemeClr val="tx1"/>
                </a:solidFill>
              </a:defRPr>
            </a:lvl7pPr>
            <a:lvl8pPr marL="0" indent="0">
              <a:buFontTx/>
              <a:buNone/>
              <a:defRPr sz="2000">
                <a:solidFill>
                  <a:schemeClr val="tx1"/>
                </a:solidFill>
              </a:defRPr>
            </a:lvl8pPr>
            <a:lvl9pPr marL="0" indent="0">
              <a:lnSpc>
                <a:spcPct val="100000"/>
              </a:lnSpc>
              <a:buFontTx/>
              <a:buNone/>
              <a:defRPr sz="2000">
                <a:solidFill>
                  <a:schemeClr val="tx1"/>
                </a:solidFill>
              </a:defRPr>
            </a:lvl9pPr>
          </a:lstStyle>
          <a:p>
            <a:pPr lvl="0"/>
            <a:r>
              <a:rPr lang="en-US"/>
              <a:t>Click to add name</a:t>
            </a:r>
          </a:p>
        </p:txBody>
      </p:sp>
      <p:sp>
        <p:nvSpPr>
          <p:cNvPr id="17" name="Text Placeholder 25">
            <a:extLst>
              <a:ext uri="{FF2B5EF4-FFF2-40B4-BE49-F238E27FC236}">
                <a16:creationId xmlns:a16="http://schemas.microsoft.com/office/drawing/2014/main" id="{CB64D8E0-DB7B-43B3-8AF1-1EF8395D7D65}"/>
              </a:ext>
            </a:extLst>
          </p:cNvPr>
          <p:cNvSpPr>
            <a:spLocks noGrp="1"/>
          </p:cNvSpPr>
          <p:nvPr>
            <p:ph type="body" sz="quarter" idx="22" hasCustomPrompt="1"/>
          </p:nvPr>
        </p:nvSpPr>
        <p:spPr>
          <a:xfrm>
            <a:off x="2020824" y="2075688"/>
            <a:ext cx="5230368" cy="329184"/>
          </a:xfrm>
        </p:spPr>
        <p:txBody>
          <a:bodyPr tIns="0" rIns="0"/>
          <a:lstStyle>
            <a:lvl1pPr>
              <a:lnSpc>
                <a:spcPct val="100000"/>
              </a:lnSpc>
              <a:spcAft>
                <a:spcPts val="0"/>
              </a:spcAft>
              <a:defRPr sz="1600" b="0" i="0"/>
            </a:lvl1pPr>
            <a:lvl2pPr>
              <a:defRPr sz="2000" b="0">
                <a:solidFill>
                  <a:schemeClr val="tx1"/>
                </a:solidFill>
                <a:latin typeface="+mn-lt"/>
              </a:defRPr>
            </a:lvl2pPr>
            <a:lvl3pPr marL="0" indent="0">
              <a:buFontTx/>
              <a:buNone/>
              <a:defRPr sz="2000">
                <a:solidFill>
                  <a:schemeClr val="tx1"/>
                </a:solidFill>
              </a:defRPr>
            </a:lvl3pPr>
            <a:lvl4pPr marL="0" indent="0">
              <a:buFontTx/>
              <a:buNone/>
              <a:defRPr sz="2000">
                <a:solidFill>
                  <a:schemeClr val="tx1"/>
                </a:solidFill>
              </a:defRPr>
            </a:lvl4pPr>
            <a:lvl5pPr marL="0" indent="0">
              <a:buFontTx/>
              <a:buNone/>
              <a:defRPr sz="2000">
                <a:solidFill>
                  <a:schemeClr val="tx1"/>
                </a:solidFill>
              </a:defRPr>
            </a:lvl5pPr>
            <a:lvl6pPr marL="0" indent="0">
              <a:buFontTx/>
              <a:buNone/>
              <a:defRPr sz="2000">
                <a:solidFill>
                  <a:schemeClr val="tx1"/>
                </a:solidFill>
              </a:defRPr>
            </a:lvl6pPr>
            <a:lvl7pPr marL="0" indent="0">
              <a:buFontTx/>
              <a:buNone/>
              <a:defRPr sz="2000">
                <a:solidFill>
                  <a:schemeClr val="tx1"/>
                </a:solidFill>
              </a:defRPr>
            </a:lvl7pPr>
            <a:lvl8pPr marL="0" indent="0">
              <a:buFontTx/>
              <a:buNone/>
              <a:defRPr sz="2000">
                <a:solidFill>
                  <a:schemeClr val="tx1"/>
                </a:solidFill>
              </a:defRPr>
            </a:lvl8pPr>
            <a:lvl9pPr marL="0" indent="0">
              <a:lnSpc>
                <a:spcPct val="100000"/>
              </a:lnSpc>
              <a:buFontTx/>
              <a:buNone/>
              <a:defRPr sz="2000">
                <a:solidFill>
                  <a:schemeClr val="tx1"/>
                </a:solidFill>
              </a:defRPr>
            </a:lvl9pPr>
          </a:lstStyle>
          <a:p>
            <a:pPr lvl="0"/>
            <a:r>
              <a:rPr lang="en-US"/>
              <a:t>Click to add title</a:t>
            </a:r>
          </a:p>
        </p:txBody>
      </p:sp>
      <p:sp>
        <p:nvSpPr>
          <p:cNvPr id="11" name="Picture Placeholder 3">
            <a:extLst>
              <a:ext uri="{FF2B5EF4-FFF2-40B4-BE49-F238E27FC236}">
                <a16:creationId xmlns:a16="http://schemas.microsoft.com/office/drawing/2014/main" id="{7BEE3138-6B02-C347-A590-9B766E7E1B05}"/>
              </a:ext>
            </a:extLst>
          </p:cNvPr>
          <p:cNvSpPr>
            <a:spLocks noGrp="1"/>
          </p:cNvSpPr>
          <p:nvPr>
            <p:ph type="pic" sz="quarter" idx="10" hasCustomPrompt="1"/>
          </p:nvPr>
        </p:nvSpPr>
        <p:spPr>
          <a:xfrm>
            <a:off x="465138" y="931067"/>
            <a:ext cx="1084262" cy="1443833"/>
          </a:xfrm>
          <a:solidFill>
            <a:schemeClr val="bg1">
              <a:lumMod val="75000"/>
            </a:schemeClr>
          </a:solidFill>
        </p:spPr>
        <p:txBody>
          <a:bodyPr tIns="274320"/>
          <a:lstStyle>
            <a:lvl1pPr algn="ctr">
              <a:defRPr b="0" i="0">
                <a:solidFill>
                  <a:schemeClr val="tx1"/>
                </a:solidFill>
              </a:defRPr>
            </a:lvl1pPr>
            <a:lvl2pPr algn="ctr">
              <a:defRPr>
                <a:solidFill>
                  <a:schemeClr val="tx1"/>
                </a:solidFill>
              </a:defRPr>
            </a:lvl2pPr>
          </a:lstStyle>
          <a:p>
            <a:pPr lvl="0"/>
            <a:r>
              <a:rPr lang="en-US"/>
              <a:t>Insert</a:t>
            </a:r>
          </a:p>
        </p:txBody>
      </p:sp>
      <p:sp>
        <p:nvSpPr>
          <p:cNvPr id="7" name="Title 1">
            <a:extLst>
              <a:ext uri="{FF2B5EF4-FFF2-40B4-BE49-F238E27FC236}">
                <a16:creationId xmlns:a16="http://schemas.microsoft.com/office/drawing/2014/main" id="{86778AC2-0176-4241-BC19-68F111FBDC19}"/>
              </a:ext>
            </a:extLst>
          </p:cNvPr>
          <p:cNvSpPr>
            <a:spLocks noGrp="1"/>
          </p:cNvSpPr>
          <p:nvPr>
            <p:ph type="title"/>
          </p:nvPr>
        </p:nvSpPr>
        <p:spPr>
          <a:xfrm>
            <a:off x="465137" y="2864931"/>
            <a:ext cx="7659687" cy="2494469"/>
          </a:xfrm>
        </p:spPr>
        <p:txBody>
          <a:bodyPr lIns="0" rIns="0">
            <a:noAutofit/>
          </a:bodyPr>
          <a:lstStyle>
            <a:lvl1pPr>
              <a:lnSpc>
                <a:spcPct val="95000"/>
              </a:lnSpc>
              <a:defRPr sz="3200" b="0" i="0" baseline="0">
                <a:solidFill>
                  <a:schemeClr val="tx1"/>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10" name="Footer Placeholder 3">
            <a:extLst>
              <a:ext uri="{FF2B5EF4-FFF2-40B4-BE49-F238E27FC236}">
                <a16:creationId xmlns:a16="http://schemas.microsoft.com/office/drawing/2014/main" id="{3DA16A5A-DE49-4749-BCB0-AB16277379F9}"/>
              </a:ext>
            </a:extLst>
          </p:cNvPr>
          <p:cNvSpPr>
            <a:spLocks noGrp="1"/>
          </p:cNvSpPr>
          <p:nvPr>
            <p:ph type="ftr" sz="quarter" idx="18"/>
          </p:nvPr>
        </p:nvSpPr>
        <p:spPr>
          <a:xfrm>
            <a:off x="457199" y="6519672"/>
            <a:ext cx="6035040" cy="91440"/>
          </a:xfrm>
        </p:spPr>
        <p:txBody>
          <a:bodyPr anchor="t" anchorCtr="0"/>
          <a:lstStyle>
            <a:lvl1pPr>
              <a:defRPr b="0" i="0"/>
            </a:lvl1pPr>
          </a:lstStyle>
          <a:p>
            <a:r>
              <a:rPr lang="en-US"/>
              <a:t>© 2022 WTW. All rights reserved. See “WTW Forward-Looking Statements“ above for information about forward-looking statements and cautionary language, including how actual results may differ materially from those in the slide presentation.</a:t>
            </a:r>
          </a:p>
        </p:txBody>
      </p:sp>
      <p:pic>
        <p:nvPicPr>
          <p:cNvPr id="12" name="Picture 11" descr="Icon&#10;&#10;Description automatically generated with low confidence">
            <a:extLst>
              <a:ext uri="{FF2B5EF4-FFF2-40B4-BE49-F238E27FC236}">
                <a16:creationId xmlns:a16="http://schemas.microsoft.com/office/drawing/2014/main" id="{89E98E94-5DF6-4E58-AD1A-50C50B3F69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15600" y="6433073"/>
            <a:ext cx="647317" cy="208999"/>
          </a:xfrm>
          <a:prstGeom prst="rect">
            <a:avLst/>
          </a:prstGeom>
        </p:spPr>
      </p:pic>
      <p:sp>
        <p:nvSpPr>
          <p:cNvPr id="13" name="Slide Number Placeholder 1">
            <a:extLst>
              <a:ext uri="{FF2B5EF4-FFF2-40B4-BE49-F238E27FC236}">
                <a16:creationId xmlns:a16="http://schemas.microsoft.com/office/drawing/2014/main" id="{7943A519-3368-444C-8205-BAD4168421E4}"/>
              </a:ext>
            </a:extLst>
          </p:cNvPr>
          <p:cNvSpPr>
            <a:spLocks noGrp="1"/>
          </p:cNvSpPr>
          <p:nvPr>
            <p:ph type="sldNum" sz="quarter" idx="21"/>
          </p:nvPr>
        </p:nvSpPr>
        <p:spPr>
          <a:xfrm>
            <a:off x="11427675" y="6437376"/>
            <a:ext cx="306387" cy="208758"/>
          </a:xfrm>
        </p:spPr>
        <p:txBody>
          <a:bodyPr/>
          <a:lstStyle/>
          <a:p>
            <a:fld id="{63DCA5C9-2E11-4C67-86EB-AE1DE127DC64}" type="slidenum">
              <a:rPr lang="en-US" smtClean="0"/>
              <a:pPr/>
              <a:t>‹#›</a:t>
            </a:fld>
            <a:endParaRPr lang="en-US"/>
          </a:p>
        </p:txBody>
      </p:sp>
    </p:spTree>
    <p:extLst>
      <p:ext uri="{BB962C8B-B14F-4D97-AF65-F5344CB8AC3E}">
        <p14:creationId xmlns:p14="http://schemas.microsoft.com/office/powerpoint/2010/main" val="34550608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header only">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13" name="Footer Placeholder 3">
            <a:extLst>
              <a:ext uri="{FF2B5EF4-FFF2-40B4-BE49-F238E27FC236}">
                <a16:creationId xmlns:a16="http://schemas.microsoft.com/office/drawing/2014/main" id="{B53F3C4F-6EAC-4C50-9CC6-6B8EAF48994E}"/>
              </a:ext>
            </a:extLst>
          </p:cNvPr>
          <p:cNvSpPr>
            <a:spLocks noGrp="1"/>
          </p:cNvSpPr>
          <p:nvPr>
            <p:ph type="ftr" sz="quarter" idx="10"/>
          </p:nvPr>
        </p:nvSpPr>
        <p:spPr>
          <a:xfrm>
            <a:off x="457199" y="6519672"/>
            <a:ext cx="6035040" cy="91440"/>
          </a:xfrm>
        </p:spPr>
        <p:txBody>
          <a:bodyPr anchor="t" anchorCtr="0"/>
          <a:lstStyle>
            <a:lvl1pPr>
              <a:defRPr b="0" i="0"/>
            </a:lvl1pPr>
          </a:lstStyle>
          <a:p>
            <a:r>
              <a:rPr lang="en-US"/>
              <a:t>© 2022 WTW. All rights reserved. See “WTW Forward-Looking Statements“ above for information about forward-looking statements and cautionary language, including how actual results may differ materially from those in the slide presentation.</a:t>
            </a:r>
          </a:p>
        </p:txBody>
      </p:sp>
      <p:pic>
        <p:nvPicPr>
          <p:cNvPr id="14" name="Picture 13" descr="Icon&#10;&#10;Description automatically generated with low confidence">
            <a:extLst>
              <a:ext uri="{FF2B5EF4-FFF2-40B4-BE49-F238E27FC236}">
                <a16:creationId xmlns:a16="http://schemas.microsoft.com/office/drawing/2014/main" id="{2FABE8C2-B407-4668-93E2-0AB50022711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15600" y="6433073"/>
            <a:ext cx="647317" cy="208999"/>
          </a:xfrm>
          <a:prstGeom prst="rect">
            <a:avLst/>
          </a:prstGeom>
        </p:spPr>
      </p:pic>
      <p:sp>
        <p:nvSpPr>
          <p:cNvPr id="15" name="Slide Number Placeholder 1">
            <a:extLst>
              <a:ext uri="{FF2B5EF4-FFF2-40B4-BE49-F238E27FC236}">
                <a16:creationId xmlns:a16="http://schemas.microsoft.com/office/drawing/2014/main" id="{7C71AD98-43C1-4B44-BD16-A2AC82688C80}"/>
              </a:ext>
            </a:extLst>
          </p:cNvPr>
          <p:cNvSpPr>
            <a:spLocks noGrp="1"/>
          </p:cNvSpPr>
          <p:nvPr>
            <p:ph type="sldNum" sz="quarter" idx="21"/>
          </p:nvPr>
        </p:nvSpPr>
        <p:spPr>
          <a:xfrm>
            <a:off x="11427675" y="6437376"/>
            <a:ext cx="306387" cy="208758"/>
          </a:xfrm>
        </p:spPr>
        <p:txBody>
          <a:bodyPr/>
          <a:lstStyle/>
          <a:p>
            <a:fld id="{63DCA5C9-2E11-4C67-86EB-AE1DE127DC64}" type="slidenum">
              <a:rPr lang="en-US" smtClean="0"/>
              <a:pPr/>
              <a:t>‹#›</a:t>
            </a:fld>
            <a:endParaRPr lang="en-US"/>
          </a:p>
        </p:txBody>
      </p:sp>
      <p:sp>
        <p:nvSpPr>
          <p:cNvPr id="19" name="Text Placeholder 25">
            <a:extLst>
              <a:ext uri="{FF2B5EF4-FFF2-40B4-BE49-F238E27FC236}">
                <a16:creationId xmlns:a16="http://schemas.microsoft.com/office/drawing/2014/main" id="{521BE056-4E7F-41B4-B79F-6147E6C0EA29}"/>
              </a:ext>
            </a:extLst>
          </p:cNvPr>
          <p:cNvSpPr>
            <a:spLocks noGrp="1"/>
          </p:cNvSpPr>
          <p:nvPr>
            <p:ph type="body" sz="quarter" idx="17" hasCustomPrompt="1"/>
          </p:nvPr>
        </p:nvSpPr>
        <p:spPr>
          <a:xfrm>
            <a:off x="457200" y="950976"/>
            <a:ext cx="11247120" cy="365760"/>
          </a:xfrm>
        </p:spPr>
        <p:txBody>
          <a:bodyPr tIns="0" rIns="0"/>
          <a:lstStyle>
            <a:lvl1pPr>
              <a:lnSpc>
                <a:spcPct val="100000"/>
              </a:lnSpc>
              <a:spcAft>
                <a:spcPts val="0"/>
              </a:spcAft>
              <a:defRPr sz="2000" b="0" i="0"/>
            </a:lvl1pPr>
            <a:lvl2pPr>
              <a:defRPr sz="2000" b="0">
                <a:solidFill>
                  <a:schemeClr val="tx1"/>
                </a:solidFill>
                <a:latin typeface="+mn-lt"/>
              </a:defRPr>
            </a:lvl2pPr>
            <a:lvl3pPr marL="0" indent="0">
              <a:buFontTx/>
              <a:buNone/>
              <a:defRPr sz="2000">
                <a:solidFill>
                  <a:schemeClr val="tx1"/>
                </a:solidFill>
              </a:defRPr>
            </a:lvl3pPr>
            <a:lvl4pPr marL="0" indent="0">
              <a:buFontTx/>
              <a:buNone/>
              <a:defRPr sz="2000">
                <a:solidFill>
                  <a:schemeClr val="tx1"/>
                </a:solidFill>
              </a:defRPr>
            </a:lvl4pPr>
            <a:lvl5pPr marL="0" indent="0">
              <a:buFontTx/>
              <a:buNone/>
              <a:defRPr sz="2000">
                <a:solidFill>
                  <a:schemeClr val="tx1"/>
                </a:solidFill>
              </a:defRPr>
            </a:lvl5pPr>
            <a:lvl6pPr marL="0" indent="0">
              <a:buFontTx/>
              <a:buNone/>
              <a:defRPr sz="2000">
                <a:solidFill>
                  <a:schemeClr val="tx1"/>
                </a:solidFill>
              </a:defRPr>
            </a:lvl6pPr>
            <a:lvl7pPr marL="0" indent="0">
              <a:buFontTx/>
              <a:buNone/>
              <a:defRPr sz="2000">
                <a:solidFill>
                  <a:schemeClr val="tx1"/>
                </a:solidFill>
              </a:defRPr>
            </a:lvl7pPr>
            <a:lvl8pPr marL="0" indent="0">
              <a:buFontTx/>
              <a:buNone/>
              <a:defRPr sz="2000">
                <a:solidFill>
                  <a:schemeClr val="tx1"/>
                </a:solidFill>
              </a:defRPr>
            </a:lvl8pPr>
            <a:lvl9pPr marL="0" indent="0">
              <a:lnSpc>
                <a:spcPct val="100000"/>
              </a:lnSpc>
              <a:buFontTx/>
              <a:buNone/>
              <a:defRPr sz="2000">
                <a:solidFill>
                  <a:schemeClr val="tx1"/>
                </a:solidFill>
              </a:defRPr>
            </a:lvl9pPr>
          </a:lstStyle>
          <a:p>
            <a:pPr lvl="0"/>
            <a:r>
              <a:rPr lang="en-US"/>
              <a:t>Subheading here</a:t>
            </a:r>
          </a:p>
        </p:txBody>
      </p:sp>
      <p:sp>
        <p:nvSpPr>
          <p:cNvPr id="20" name="Title 15">
            <a:extLst>
              <a:ext uri="{FF2B5EF4-FFF2-40B4-BE49-F238E27FC236}">
                <a16:creationId xmlns:a16="http://schemas.microsoft.com/office/drawing/2014/main" id="{9C7F8C39-538A-4240-962A-CBD12505A7EE}"/>
              </a:ext>
            </a:extLst>
          </p:cNvPr>
          <p:cNvSpPr>
            <a:spLocks noGrp="1"/>
          </p:cNvSpPr>
          <p:nvPr>
            <p:ph type="title"/>
          </p:nvPr>
        </p:nvSpPr>
        <p:spPr>
          <a:xfrm>
            <a:off x="457200" y="457199"/>
            <a:ext cx="11247120" cy="457200"/>
          </a:xfrm>
        </p:spPr>
        <p:txBody>
          <a:bodyPr rIns="0"/>
          <a:lstStyle/>
          <a:p>
            <a:r>
              <a:rPr lang="en-US"/>
              <a:t>Click to edit Master title style</a:t>
            </a:r>
          </a:p>
        </p:txBody>
      </p:sp>
    </p:spTree>
    <p:extLst>
      <p:ext uri="{BB962C8B-B14F-4D97-AF65-F5344CB8AC3E}">
        <p14:creationId xmlns:p14="http://schemas.microsoft.com/office/powerpoint/2010/main" val="17512771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blank">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9" name="Footer Placeholder 3">
            <a:extLst>
              <a:ext uri="{FF2B5EF4-FFF2-40B4-BE49-F238E27FC236}">
                <a16:creationId xmlns:a16="http://schemas.microsoft.com/office/drawing/2014/main" id="{9EA23606-82FD-4F7B-85F5-4B1E95D5F712}"/>
              </a:ext>
            </a:extLst>
          </p:cNvPr>
          <p:cNvSpPr>
            <a:spLocks noGrp="1"/>
          </p:cNvSpPr>
          <p:nvPr>
            <p:ph type="ftr" sz="quarter" idx="10"/>
          </p:nvPr>
        </p:nvSpPr>
        <p:spPr>
          <a:xfrm>
            <a:off x="457199" y="6519672"/>
            <a:ext cx="6035040" cy="91440"/>
          </a:xfrm>
        </p:spPr>
        <p:txBody>
          <a:bodyPr anchor="t" anchorCtr="0"/>
          <a:lstStyle>
            <a:lvl1pPr>
              <a:defRPr b="0" i="0"/>
            </a:lvl1pPr>
          </a:lstStyle>
          <a:p>
            <a:r>
              <a:rPr lang="en-US"/>
              <a:t>© 2022 WTW. All rights reserved. See “WTW Forward-Looking Statements“ above for information about forward-looking statements and cautionary language, including how actual results may differ materially from those in the slide presentation.</a:t>
            </a:r>
          </a:p>
        </p:txBody>
      </p:sp>
      <p:pic>
        <p:nvPicPr>
          <p:cNvPr id="10" name="Picture 9" descr="Icon&#10;&#10;Description automatically generated with low confidence">
            <a:extLst>
              <a:ext uri="{FF2B5EF4-FFF2-40B4-BE49-F238E27FC236}">
                <a16:creationId xmlns:a16="http://schemas.microsoft.com/office/drawing/2014/main" id="{ABF6B797-20B3-4E45-AA20-B11F6D20C68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15600" y="6433073"/>
            <a:ext cx="647317" cy="208999"/>
          </a:xfrm>
          <a:prstGeom prst="rect">
            <a:avLst/>
          </a:prstGeom>
        </p:spPr>
      </p:pic>
      <p:sp>
        <p:nvSpPr>
          <p:cNvPr id="11" name="Slide Number Placeholder 1">
            <a:extLst>
              <a:ext uri="{FF2B5EF4-FFF2-40B4-BE49-F238E27FC236}">
                <a16:creationId xmlns:a16="http://schemas.microsoft.com/office/drawing/2014/main" id="{7BB48365-87F8-49A1-91DF-B0D46B3CFF65}"/>
              </a:ext>
            </a:extLst>
          </p:cNvPr>
          <p:cNvSpPr>
            <a:spLocks noGrp="1"/>
          </p:cNvSpPr>
          <p:nvPr>
            <p:ph type="sldNum" sz="quarter" idx="21"/>
          </p:nvPr>
        </p:nvSpPr>
        <p:spPr>
          <a:xfrm>
            <a:off x="11427675" y="6437376"/>
            <a:ext cx="306387" cy="208758"/>
          </a:xfrm>
        </p:spPr>
        <p:txBody>
          <a:bodyPr/>
          <a:lstStyle/>
          <a:p>
            <a:fld id="{63DCA5C9-2E11-4C67-86EB-AE1DE127DC64}" type="slidenum">
              <a:rPr lang="en-US" smtClean="0"/>
              <a:pPr/>
              <a:t>‹#›</a:t>
            </a:fld>
            <a:endParaRPr lang="en-US"/>
          </a:p>
        </p:txBody>
      </p:sp>
    </p:spTree>
    <p:extLst>
      <p:ext uri="{BB962C8B-B14F-4D97-AF65-F5344CB8AC3E}">
        <p14:creationId xmlns:p14="http://schemas.microsoft.com/office/powerpoint/2010/main" val="19375499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video">
    <p:bg>
      <p:bgPr>
        <a:solidFill>
          <a:schemeClr val="tx1"/>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0" y="0"/>
            <a:ext cx="12192000" cy="6858000"/>
          </a:xfrm>
          <a:solidFill>
            <a:schemeClr val="tx1"/>
          </a:solidFill>
        </p:spPr>
        <p:txBody>
          <a:bodyPr tIns="731520" anchor="ctr" anchorCtr="0"/>
          <a:lstStyle>
            <a:lvl1pPr algn="ctr">
              <a:defRPr sz="2000" b="0" i="0">
                <a:solidFill>
                  <a:schemeClr val="bg2"/>
                </a:solidFill>
              </a:defRPr>
            </a:lvl1pPr>
          </a:lstStyle>
          <a:p>
            <a:r>
              <a:rPr lang="en-US"/>
              <a:t>Click icon to add media</a:t>
            </a:r>
          </a:p>
        </p:txBody>
      </p:sp>
    </p:spTree>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0B720F9-19E9-D949-BC49-37A2FB42321B}"/>
              </a:ext>
            </a:extLst>
          </p:cNvPr>
          <p:cNvSpPr>
            <a:spLocks noGrp="1"/>
          </p:cNvSpPr>
          <p:nvPr>
            <p:ph type="title"/>
          </p:nvPr>
        </p:nvSpPr>
        <p:spPr>
          <a:xfrm>
            <a:off x="0" y="2400300"/>
            <a:ext cx="5350329" cy="2008413"/>
          </a:xfrm>
          <a:solidFill>
            <a:schemeClr val="bg1"/>
          </a:solidFill>
        </p:spPr>
        <p:txBody>
          <a:bodyPr lIns="457200" rIns="457200" anchor="ctr" anchorCtr="0">
            <a:noAutofit/>
          </a:bodyPr>
          <a:lstStyle>
            <a:lvl1pPr>
              <a:lnSpc>
                <a:spcPct val="95000"/>
              </a:lnSpc>
              <a:defRPr sz="3200" b="0" i="0" baseline="0">
                <a:solidFill>
                  <a:schemeClr val="tx1"/>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10" name="Footer Placeholder 3">
            <a:extLst>
              <a:ext uri="{FF2B5EF4-FFF2-40B4-BE49-F238E27FC236}">
                <a16:creationId xmlns:a16="http://schemas.microsoft.com/office/drawing/2014/main" id="{23990F0F-495B-435E-9246-04D05D88A80D}"/>
              </a:ext>
            </a:extLst>
          </p:cNvPr>
          <p:cNvSpPr>
            <a:spLocks noGrp="1"/>
          </p:cNvSpPr>
          <p:nvPr>
            <p:ph type="ftr" sz="quarter" idx="10"/>
          </p:nvPr>
        </p:nvSpPr>
        <p:spPr>
          <a:xfrm>
            <a:off x="457199" y="6519672"/>
            <a:ext cx="6035040" cy="91440"/>
          </a:xfrm>
        </p:spPr>
        <p:txBody>
          <a:bodyPr anchor="t" anchorCtr="0"/>
          <a:lstStyle>
            <a:lvl1pPr>
              <a:defRPr b="0" i="0"/>
            </a:lvl1pPr>
          </a:lstStyle>
          <a:p>
            <a:r>
              <a:rPr lang="en-US"/>
              <a:t>© 2022 WTW. All rights reserved. See “WTW Forward-Looking Statements“ above for information about forward-looking statements and cautionary language, including how actual results may differ materially from those in the slide presentation.</a:t>
            </a:r>
          </a:p>
        </p:txBody>
      </p:sp>
      <p:pic>
        <p:nvPicPr>
          <p:cNvPr id="11" name="Picture 10" descr="Icon&#10;&#10;Description automatically generated with low confidence">
            <a:extLst>
              <a:ext uri="{FF2B5EF4-FFF2-40B4-BE49-F238E27FC236}">
                <a16:creationId xmlns:a16="http://schemas.microsoft.com/office/drawing/2014/main" id="{5A239EAB-B27F-4A69-8301-D921805A18C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15600" y="6433073"/>
            <a:ext cx="647317" cy="208999"/>
          </a:xfrm>
          <a:prstGeom prst="rect">
            <a:avLst/>
          </a:prstGeom>
        </p:spPr>
      </p:pic>
      <p:sp>
        <p:nvSpPr>
          <p:cNvPr id="12" name="Slide Number Placeholder 1">
            <a:extLst>
              <a:ext uri="{FF2B5EF4-FFF2-40B4-BE49-F238E27FC236}">
                <a16:creationId xmlns:a16="http://schemas.microsoft.com/office/drawing/2014/main" id="{AD36755A-CFB7-4F62-9D96-5A9D5013A3FB}"/>
              </a:ext>
            </a:extLst>
          </p:cNvPr>
          <p:cNvSpPr>
            <a:spLocks noGrp="1"/>
          </p:cNvSpPr>
          <p:nvPr>
            <p:ph type="sldNum" sz="quarter" idx="21"/>
          </p:nvPr>
        </p:nvSpPr>
        <p:spPr>
          <a:xfrm>
            <a:off x="11427675" y="6437376"/>
            <a:ext cx="306387" cy="208758"/>
          </a:xfrm>
        </p:spPr>
        <p:txBody>
          <a:bodyPr/>
          <a:lstStyle/>
          <a:p>
            <a:fld id="{63DCA5C9-2E11-4C67-86EB-AE1DE127DC64}" type="slidenum">
              <a:rPr lang="en-US" smtClean="0"/>
              <a:pPr/>
              <a:t>‹#›</a:t>
            </a:fld>
            <a:endParaRPr lang="en-US"/>
          </a:p>
        </p:txBody>
      </p:sp>
    </p:spTree>
    <p:extLst>
      <p:ext uri="{BB962C8B-B14F-4D97-AF65-F5344CB8AC3E}">
        <p14:creationId xmlns:p14="http://schemas.microsoft.com/office/powerpoint/2010/main" val="27961069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ntent header only">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0ACF38C-F2B7-42D8-B179-6AC594C125B8}"/>
              </a:ext>
            </a:extLst>
          </p:cNvPr>
          <p:cNvSpPr/>
          <p:nvPr userDrawn="1"/>
        </p:nvSpPr>
        <p:spPr bwMode="auto">
          <a:xfrm>
            <a:off x="0" y="6286500"/>
            <a:ext cx="12192000" cy="571500"/>
          </a:xfrm>
          <a:prstGeom prst="rect">
            <a:avLst/>
          </a:prstGeom>
          <a:solidFill>
            <a:schemeClr val="bg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600" b="0" i="0">
              <a:solidFill>
                <a:schemeClr val="bg1"/>
              </a:solidFill>
              <a:latin typeface="+mn-lt"/>
              <a:ea typeface="Roboto" panose="02000000000000000000" pitchFamily="2" charset="0"/>
              <a:cs typeface="Roboto" panose="02000000000000000000" pitchFamily="2" charset="0"/>
            </a:endParaRPr>
          </a:p>
        </p:txBody>
      </p:sp>
      <p:sp>
        <p:nvSpPr>
          <p:cNvPr id="8" name="Rectangle 7">
            <a:extLst>
              <a:ext uri="{FF2B5EF4-FFF2-40B4-BE49-F238E27FC236}">
                <a16:creationId xmlns:a16="http://schemas.microsoft.com/office/drawing/2014/main" id="{D3EF452C-388D-4AEF-A41B-D58BEC9125B0}"/>
              </a:ext>
            </a:extLst>
          </p:cNvPr>
          <p:cNvSpPr/>
          <p:nvPr userDrawn="1"/>
        </p:nvSpPr>
        <p:spPr>
          <a:xfrm>
            <a:off x="457200" y="6400800"/>
            <a:ext cx="413575" cy="92333"/>
          </a:xfrm>
          <a:prstGeom prst="rect">
            <a:avLst/>
          </a:prstGeom>
        </p:spPr>
        <p:txBody>
          <a:bodyPr wrap="none" lIns="0" tIns="0" rIns="0" bIns="0">
            <a:spAutoFit/>
          </a:bodyPr>
          <a:lstStyle/>
          <a:p>
            <a:pPr>
              <a:spcAft>
                <a:spcPts val="200"/>
              </a:spcAft>
            </a:pPr>
            <a:r>
              <a:rPr lang="en-GB" sz="600" b="1">
                <a:solidFill>
                  <a:srgbClr val="7F35B2"/>
                </a:solidFill>
              </a:rPr>
              <a:t>wtwco.com</a:t>
            </a:r>
          </a:p>
        </p:txBody>
      </p:sp>
      <p:pic>
        <p:nvPicPr>
          <p:cNvPr id="14" name="Picture 13">
            <a:extLst>
              <a:ext uri="{FF2B5EF4-FFF2-40B4-BE49-F238E27FC236}">
                <a16:creationId xmlns:a16="http://schemas.microsoft.com/office/drawing/2014/main" id="{2FABE8C2-B407-4668-93E2-0AB50022711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517141" y="6433073"/>
            <a:ext cx="644234" cy="208999"/>
          </a:xfrm>
          <a:prstGeom prst="rect">
            <a:avLst/>
          </a:prstGeom>
        </p:spPr>
      </p:pic>
      <p:sp>
        <p:nvSpPr>
          <p:cNvPr id="15" name="Slide Number Placeholder 1">
            <a:extLst>
              <a:ext uri="{FF2B5EF4-FFF2-40B4-BE49-F238E27FC236}">
                <a16:creationId xmlns:a16="http://schemas.microsoft.com/office/drawing/2014/main" id="{7C71AD98-43C1-4B44-BD16-A2AC82688C80}"/>
              </a:ext>
            </a:extLst>
          </p:cNvPr>
          <p:cNvSpPr>
            <a:spLocks noGrp="1"/>
          </p:cNvSpPr>
          <p:nvPr>
            <p:ph type="sldNum" sz="quarter" idx="21"/>
          </p:nvPr>
        </p:nvSpPr>
        <p:spPr>
          <a:xfrm>
            <a:off x="11427675" y="6437376"/>
            <a:ext cx="306387" cy="208758"/>
          </a:xfrm>
        </p:spPr>
        <p:txBody>
          <a:bodyPr/>
          <a:lstStyle/>
          <a:p>
            <a:fld id="{63DCA5C9-2E11-4C67-86EB-AE1DE127DC64}" type="slidenum">
              <a:rPr lang="en-US" smtClean="0"/>
              <a:pPr/>
              <a:t>‹#›</a:t>
            </a:fld>
            <a:endParaRPr lang="en-US"/>
          </a:p>
        </p:txBody>
      </p:sp>
      <p:sp>
        <p:nvSpPr>
          <p:cNvPr id="19" name="Text Placeholder 25">
            <a:extLst>
              <a:ext uri="{FF2B5EF4-FFF2-40B4-BE49-F238E27FC236}">
                <a16:creationId xmlns:a16="http://schemas.microsoft.com/office/drawing/2014/main" id="{521BE056-4E7F-41B4-B79F-6147E6C0EA29}"/>
              </a:ext>
            </a:extLst>
          </p:cNvPr>
          <p:cNvSpPr>
            <a:spLocks noGrp="1"/>
          </p:cNvSpPr>
          <p:nvPr>
            <p:ph type="body" sz="quarter" idx="17" hasCustomPrompt="1"/>
          </p:nvPr>
        </p:nvSpPr>
        <p:spPr>
          <a:xfrm>
            <a:off x="457200" y="950976"/>
            <a:ext cx="11247120" cy="365760"/>
          </a:xfrm>
        </p:spPr>
        <p:txBody>
          <a:bodyPr tIns="0" rIns="0"/>
          <a:lstStyle>
            <a:lvl1pPr>
              <a:lnSpc>
                <a:spcPct val="100000"/>
              </a:lnSpc>
              <a:spcAft>
                <a:spcPts val="0"/>
              </a:spcAft>
              <a:defRPr sz="2000" b="0" i="0"/>
            </a:lvl1pPr>
            <a:lvl2pPr>
              <a:defRPr sz="2000" b="0">
                <a:solidFill>
                  <a:schemeClr val="tx1"/>
                </a:solidFill>
                <a:latin typeface="+mn-lt"/>
              </a:defRPr>
            </a:lvl2pPr>
            <a:lvl3pPr marL="0" indent="0">
              <a:buFontTx/>
              <a:buNone/>
              <a:defRPr sz="2000">
                <a:solidFill>
                  <a:schemeClr val="tx1"/>
                </a:solidFill>
              </a:defRPr>
            </a:lvl3pPr>
            <a:lvl4pPr marL="0" indent="0">
              <a:buFontTx/>
              <a:buNone/>
              <a:defRPr sz="2000">
                <a:solidFill>
                  <a:schemeClr val="tx1"/>
                </a:solidFill>
              </a:defRPr>
            </a:lvl4pPr>
            <a:lvl5pPr marL="0" indent="0">
              <a:buFontTx/>
              <a:buNone/>
              <a:defRPr sz="2000">
                <a:solidFill>
                  <a:schemeClr val="tx1"/>
                </a:solidFill>
              </a:defRPr>
            </a:lvl5pPr>
            <a:lvl6pPr marL="0" indent="0">
              <a:buFontTx/>
              <a:buNone/>
              <a:defRPr sz="2000">
                <a:solidFill>
                  <a:schemeClr val="tx1"/>
                </a:solidFill>
              </a:defRPr>
            </a:lvl6pPr>
            <a:lvl7pPr marL="0" indent="0">
              <a:buFontTx/>
              <a:buNone/>
              <a:defRPr sz="2000">
                <a:solidFill>
                  <a:schemeClr val="tx1"/>
                </a:solidFill>
              </a:defRPr>
            </a:lvl7pPr>
            <a:lvl8pPr marL="0" indent="0">
              <a:buFontTx/>
              <a:buNone/>
              <a:defRPr sz="2000">
                <a:solidFill>
                  <a:schemeClr val="tx1"/>
                </a:solidFill>
              </a:defRPr>
            </a:lvl8pPr>
            <a:lvl9pPr marL="0" indent="0">
              <a:lnSpc>
                <a:spcPct val="100000"/>
              </a:lnSpc>
              <a:buFontTx/>
              <a:buNone/>
              <a:defRPr sz="2000">
                <a:solidFill>
                  <a:schemeClr val="tx1"/>
                </a:solidFill>
              </a:defRPr>
            </a:lvl9pPr>
          </a:lstStyle>
          <a:p>
            <a:pPr lvl="0"/>
            <a:r>
              <a:rPr lang="en-US"/>
              <a:t>Subheading here</a:t>
            </a:r>
          </a:p>
        </p:txBody>
      </p:sp>
      <p:sp>
        <p:nvSpPr>
          <p:cNvPr id="20" name="Title 15">
            <a:extLst>
              <a:ext uri="{FF2B5EF4-FFF2-40B4-BE49-F238E27FC236}">
                <a16:creationId xmlns:a16="http://schemas.microsoft.com/office/drawing/2014/main" id="{9C7F8C39-538A-4240-962A-CBD12505A7EE}"/>
              </a:ext>
            </a:extLst>
          </p:cNvPr>
          <p:cNvSpPr>
            <a:spLocks noGrp="1"/>
          </p:cNvSpPr>
          <p:nvPr>
            <p:ph type="title"/>
          </p:nvPr>
        </p:nvSpPr>
        <p:spPr>
          <a:xfrm>
            <a:off x="457200" y="457199"/>
            <a:ext cx="11247120" cy="457200"/>
          </a:xfrm>
        </p:spPr>
        <p:txBody>
          <a:bodyPr rIns="0"/>
          <a:lstStyle/>
          <a:p>
            <a:r>
              <a:rPr lang="en-US"/>
              <a:t>Click to edit Master title style</a:t>
            </a:r>
          </a:p>
        </p:txBody>
      </p:sp>
      <p:sp>
        <p:nvSpPr>
          <p:cNvPr id="10" name="Footer Placeholder 3">
            <a:extLst>
              <a:ext uri="{FF2B5EF4-FFF2-40B4-BE49-F238E27FC236}">
                <a16:creationId xmlns:a16="http://schemas.microsoft.com/office/drawing/2014/main" id="{7A9C74F7-2484-4EDA-80EC-7005C8B65F2D}"/>
              </a:ext>
            </a:extLst>
          </p:cNvPr>
          <p:cNvSpPr>
            <a:spLocks noGrp="1"/>
          </p:cNvSpPr>
          <p:nvPr>
            <p:ph type="ftr" sz="quarter" idx="10"/>
          </p:nvPr>
        </p:nvSpPr>
        <p:spPr>
          <a:xfrm>
            <a:off x="457199" y="6519672"/>
            <a:ext cx="3200400" cy="91440"/>
          </a:xfrm>
        </p:spPr>
        <p:txBody>
          <a:bodyPr anchor="t" anchorCtr="0"/>
          <a:lstStyle>
            <a:lvl1pPr>
              <a:defRPr b="0" i="0"/>
            </a:lvl1pPr>
          </a:lstStyle>
          <a:p>
            <a:pPr lvl="6"/>
            <a:endParaRPr lang="en-US"/>
          </a:p>
        </p:txBody>
      </p:sp>
      <p:sp>
        <p:nvSpPr>
          <p:cNvPr id="3" name="Text Placeholder 25">
            <a:extLst>
              <a:ext uri="{FF2B5EF4-FFF2-40B4-BE49-F238E27FC236}">
                <a16:creationId xmlns:a16="http://schemas.microsoft.com/office/drawing/2014/main" id="{05AE0E7A-7C2E-89D0-A3CB-3C1DFC5B7B51}"/>
              </a:ext>
            </a:extLst>
          </p:cNvPr>
          <p:cNvSpPr>
            <a:spLocks noGrp="1"/>
          </p:cNvSpPr>
          <p:nvPr>
            <p:ph type="body" sz="quarter" idx="22" hasCustomPrompt="1"/>
          </p:nvPr>
        </p:nvSpPr>
        <p:spPr>
          <a:xfrm>
            <a:off x="457198" y="237469"/>
            <a:ext cx="4744117" cy="187216"/>
          </a:xfrm>
        </p:spPr>
        <p:txBody>
          <a:bodyPr rIns="0" anchor="ctr" anchorCtr="0"/>
          <a:lstStyle>
            <a:lvl1pPr>
              <a:lnSpc>
                <a:spcPct val="100000"/>
              </a:lnSpc>
              <a:spcAft>
                <a:spcPts val="0"/>
              </a:spcAft>
              <a:defRPr sz="900" b="1" cap="all" spc="100" baseline="0">
                <a:solidFill>
                  <a:schemeClr val="tx1"/>
                </a:solidFill>
              </a:defRPr>
            </a:lvl1pPr>
            <a:lvl2pPr>
              <a:defRPr sz="1000" b="1" cap="all" spc="100" baseline="0">
                <a:solidFill>
                  <a:schemeClr val="tx1"/>
                </a:solidFill>
                <a:latin typeface="+mn-lt"/>
              </a:defRPr>
            </a:lvl2pPr>
            <a:lvl3pPr marL="0" indent="0">
              <a:buFontTx/>
              <a:buNone/>
              <a:defRPr sz="1000" b="1" cap="all" spc="100" baseline="0">
                <a:solidFill>
                  <a:schemeClr val="tx1"/>
                </a:solidFill>
              </a:defRPr>
            </a:lvl3pPr>
            <a:lvl4pPr marL="0" indent="0">
              <a:buFontTx/>
              <a:buNone/>
              <a:defRPr sz="1000" b="1" cap="all" spc="100" baseline="0">
                <a:solidFill>
                  <a:schemeClr val="tx1"/>
                </a:solidFill>
              </a:defRPr>
            </a:lvl4pPr>
            <a:lvl5pPr marL="0" indent="0">
              <a:buFontTx/>
              <a:buNone/>
              <a:defRPr sz="1000" b="1" cap="all" spc="100" baseline="0">
                <a:solidFill>
                  <a:schemeClr val="tx1"/>
                </a:solidFill>
              </a:defRPr>
            </a:lvl5pPr>
            <a:lvl6pPr marL="0" indent="0">
              <a:buFontTx/>
              <a:buNone/>
              <a:defRPr sz="1000" b="1" cap="all" spc="100" baseline="0">
                <a:solidFill>
                  <a:schemeClr val="tx1"/>
                </a:solidFill>
              </a:defRPr>
            </a:lvl6pPr>
            <a:lvl7pPr marL="0" indent="0">
              <a:buFontTx/>
              <a:buNone/>
              <a:defRPr sz="1000" b="1" cap="all" spc="100" baseline="0">
                <a:solidFill>
                  <a:schemeClr val="tx1"/>
                </a:solidFill>
              </a:defRPr>
            </a:lvl7pPr>
            <a:lvl8pPr marL="0" indent="0">
              <a:buFontTx/>
              <a:buNone/>
              <a:defRPr sz="1000" b="1" cap="all" spc="100" baseline="0">
                <a:solidFill>
                  <a:schemeClr val="tx1"/>
                </a:solidFill>
              </a:defRPr>
            </a:lvl8pPr>
            <a:lvl9pPr marL="0" indent="0">
              <a:buFontTx/>
              <a:buNone/>
              <a:defRPr sz="1000" b="1" i="0" cap="all" spc="100" baseline="0">
                <a:solidFill>
                  <a:schemeClr val="tx1"/>
                </a:solidFill>
              </a:defRPr>
            </a:lvl9pPr>
          </a:lstStyle>
          <a:p>
            <a:pPr lvl="0"/>
            <a:r>
              <a:rPr lang="en-US"/>
              <a:t>Investor day: Click to add EYEBROW TEXT</a:t>
            </a:r>
          </a:p>
        </p:txBody>
      </p:sp>
    </p:spTree>
    <p:extLst>
      <p:ext uri="{BB962C8B-B14F-4D97-AF65-F5344CB8AC3E}">
        <p14:creationId xmlns:p14="http://schemas.microsoft.com/office/powerpoint/2010/main" val="2783451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cobra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523CF7-2D65-EB46-A557-53F46E62E880}"/>
              </a:ext>
            </a:extLst>
          </p:cNvPr>
          <p:cNvSpPr>
            <a:spLocks noGrp="1"/>
          </p:cNvSpPr>
          <p:nvPr>
            <p:ph type="title" hasCustomPrompt="1"/>
          </p:nvPr>
        </p:nvSpPr>
        <p:spPr>
          <a:xfrm>
            <a:off x="1" y="2041634"/>
            <a:ext cx="6095998" cy="2732883"/>
          </a:xfrm>
          <a:solidFill>
            <a:schemeClr val="bg1"/>
          </a:solidFill>
        </p:spPr>
        <p:txBody>
          <a:bodyPr lIns="457200" tIns="365760" rIns="228600">
            <a:noAutofit/>
          </a:bodyPr>
          <a:lstStyle>
            <a:lvl1pPr>
              <a:lnSpc>
                <a:spcPct val="90000"/>
              </a:lnSpc>
              <a:defRPr sz="3500" b="0" i="0" baseline="0">
                <a:solidFill>
                  <a:schemeClr val="tx1"/>
                </a:solidFill>
                <a:latin typeface="Times New Roman" panose="02020603050405020304" pitchFamily="18" charset="0"/>
                <a:cs typeface="Times New Roman" panose="02020603050405020304" pitchFamily="18" charset="0"/>
              </a:defRPr>
            </a:lvl1pPr>
          </a:lstStyle>
          <a:p>
            <a:r>
              <a:rPr lang="en-US"/>
              <a:t>Title slide — click to edit second line if needed </a:t>
            </a:r>
          </a:p>
        </p:txBody>
      </p:sp>
      <p:sp>
        <p:nvSpPr>
          <p:cNvPr id="14" name="Text Placeholder 23">
            <a:extLst>
              <a:ext uri="{FF2B5EF4-FFF2-40B4-BE49-F238E27FC236}">
                <a16:creationId xmlns:a16="http://schemas.microsoft.com/office/drawing/2014/main" id="{9DA63123-B4B9-294C-B726-7455201C6B5B}"/>
              </a:ext>
            </a:extLst>
          </p:cNvPr>
          <p:cNvSpPr>
            <a:spLocks noGrp="1"/>
          </p:cNvSpPr>
          <p:nvPr>
            <p:ph type="body" sz="quarter" idx="16" hasCustomPrompt="1"/>
          </p:nvPr>
        </p:nvSpPr>
        <p:spPr>
          <a:xfrm>
            <a:off x="457200" y="4301288"/>
            <a:ext cx="2157454" cy="271081"/>
          </a:xfrm>
        </p:spPr>
        <p:txBody>
          <a:bodyPr/>
          <a:lstStyle>
            <a:lvl1pPr>
              <a:lnSpc>
                <a:spcPct val="100000"/>
              </a:lnSpc>
              <a:defRPr sz="1200" b="0" i="0" baseline="0"/>
            </a:lvl1pPr>
            <a:lvl2pPr>
              <a:defRPr sz="1200" b="0">
                <a:solidFill>
                  <a:schemeClr val="tx2"/>
                </a:solidFill>
                <a:latin typeface="+mn-lt"/>
              </a:defRPr>
            </a:lvl2pPr>
            <a:lvl3pPr marL="0" indent="0">
              <a:buFontTx/>
              <a:buNone/>
              <a:defRPr sz="1200">
                <a:solidFill>
                  <a:schemeClr val="tx2"/>
                </a:solidFill>
              </a:defRPr>
            </a:lvl3pPr>
            <a:lvl4pPr marL="0" indent="0">
              <a:buFontTx/>
              <a:buNone/>
              <a:defRPr/>
            </a:lvl4pPr>
            <a:lvl5pPr marL="0" indent="0">
              <a:buFontTx/>
              <a:buNone/>
              <a:defRPr sz="1200"/>
            </a:lvl5pPr>
            <a:lvl6pPr marL="0" indent="0">
              <a:buFontTx/>
              <a:buNone/>
              <a:defRPr sz="1200"/>
            </a:lvl6pPr>
            <a:lvl7pPr marL="0" indent="0">
              <a:buFontTx/>
              <a:buNone/>
              <a:defRPr/>
            </a:lvl7pPr>
            <a:lvl8pPr marL="0" indent="0">
              <a:buFontTx/>
              <a:buNone/>
              <a:defRPr sz="1200">
                <a:solidFill>
                  <a:schemeClr val="tx2"/>
                </a:solidFill>
              </a:defRPr>
            </a:lvl8pPr>
            <a:lvl9pPr marL="0" indent="0">
              <a:buFontTx/>
              <a:buNone/>
              <a:defRPr sz="1200">
                <a:solidFill>
                  <a:schemeClr val="tx2"/>
                </a:solidFill>
              </a:defRPr>
            </a:lvl9pPr>
          </a:lstStyle>
          <a:p>
            <a:pPr lvl="0"/>
            <a:r>
              <a:rPr lang="en-US"/>
              <a:t>Insert date</a:t>
            </a:r>
          </a:p>
        </p:txBody>
      </p:sp>
      <p:pic>
        <p:nvPicPr>
          <p:cNvPr id="17" name="Picture 16" descr="Icon&#10;&#10;Description automatically generated with low confidence">
            <a:extLst>
              <a:ext uri="{FF2B5EF4-FFF2-40B4-BE49-F238E27FC236}">
                <a16:creationId xmlns:a16="http://schemas.microsoft.com/office/drawing/2014/main" id="{45AB0527-40F9-0B4A-9E3E-046B4A23315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87483" y="6437376"/>
            <a:ext cx="647317" cy="208999"/>
          </a:xfrm>
          <a:prstGeom prst="rect">
            <a:avLst/>
          </a:prstGeom>
        </p:spPr>
      </p:pic>
      <p:sp>
        <p:nvSpPr>
          <p:cNvPr id="16" name="Footer Placeholder 3">
            <a:extLst>
              <a:ext uri="{FF2B5EF4-FFF2-40B4-BE49-F238E27FC236}">
                <a16:creationId xmlns:a16="http://schemas.microsoft.com/office/drawing/2014/main" id="{23E15D29-58FF-4F82-91BF-35D4EDB597E0}"/>
              </a:ext>
            </a:extLst>
          </p:cNvPr>
          <p:cNvSpPr>
            <a:spLocks noGrp="1"/>
          </p:cNvSpPr>
          <p:nvPr>
            <p:ph type="ftr" sz="quarter" idx="10"/>
          </p:nvPr>
        </p:nvSpPr>
        <p:spPr>
          <a:xfrm>
            <a:off x="457199" y="6519672"/>
            <a:ext cx="2926080" cy="91440"/>
          </a:xfrm>
        </p:spPr>
        <p:txBody>
          <a:bodyPr anchor="t" anchorCtr="0"/>
          <a:lstStyle>
            <a:lvl1pPr>
              <a:defRPr b="0" i="0"/>
            </a:lvl1pPr>
          </a:lstStyle>
          <a:p>
            <a:r>
              <a:rPr lang="en-US"/>
              <a:t>© 2022 WTW. All rights reserved. See “WTW Forward-Looking Statements“ above for information about forward-looking statements and cautionary language, including how actual results may differ materially from those in the slide presentation.</a:t>
            </a:r>
          </a:p>
        </p:txBody>
      </p:sp>
      <p:cxnSp>
        <p:nvCxnSpPr>
          <p:cNvPr id="8" name="Straight Connector 7">
            <a:extLst>
              <a:ext uri="{FF2B5EF4-FFF2-40B4-BE49-F238E27FC236}">
                <a16:creationId xmlns:a16="http://schemas.microsoft.com/office/drawing/2014/main" id="{68BD69C2-429A-47BF-AFC1-919C4469AC6B}"/>
              </a:ext>
            </a:extLst>
          </p:cNvPr>
          <p:cNvCxnSpPr/>
          <p:nvPr userDrawn="1"/>
        </p:nvCxnSpPr>
        <p:spPr>
          <a:xfrm>
            <a:off x="10738017" y="6335876"/>
            <a:ext cx="0" cy="3673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Picture Placeholder 19">
            <a:extLst>
              <a:ext uri="{FF2B5EF4-FFF2-40B4-BE49-F238E27FC236}">
                <a16:creationId xmlns:a16="http://schemas.microsoft.com/office/drawing/2014/main" id="{57EBCDC8-3858-4B96-BABB-58AE637B4076}"/>
              </a:ext>
            </a:extLst>
          </p:cNvPr>
          <p:cNvSpPr>
            <a:spLocks noGrp="1"/>
          </p:cNvSpPr>
          <p:nvPr>
            <p:ph type="pic" sz="quarter" idx="14" hasCustomPrompt="1"/>
          </p:nvPr>
        </p:nvSpPr>
        <p:spPr>
          <a:xfrm>
            <a:off x="8049554" y="6368931"/>
            <a:ext cx="2466975" cy="390196"/>
          </a:xfrm>
        </p:spPr>
        <p:txBody>
          <a:bodyPr anchor="ctr" anchorCtr="0"/>
          <a:lstStyle>
            <a:lvl1pPr algn="ctr">
              <a:defRPr sz="1200"/>
            </a:lvl1pPr>
          </a:lstStyle>
          <a:p>
            <a:r>
              <a:rPr lang="en-US"/>
              <a:t>Click to insert cobrand logo</a:t>
            </a:r>
          </a:p>
        </p:txBody>
      </p:sp>
      <p:sp>
        <p:nvSpPr>
          <p:cNvPr id="10" name="Text Placeholder 21">
            <a:extLst>
              <a:ext uri="{FF2B5EF4-FFF2-40B4-BE49-F238E27FC236}">
                <a16:creationId xmlns:a16="http://schemas.microsoft.com/office/drawing/2014/main" id="{65017B0A-1BF2-7544-8D8E-80FDB6E0FA69}"/>
              </a:ext>
            </a:extLst>
          </p:cNvPr>
          <p:cNvSpPr>
            <a:spLocks noGrp="1"/>
          </p:cNvSpPr>
          <p:nvPr>
            <p:ph type="body" sz="quarter" idx="15" hasCustomPrompt="1"/>
          </p:nvPr>
        </p:nvSpPr>
        <p:spPr>
          <a:xfrm>
            <a:off x="457200" y="3358327"/>
            <a:ext cx="5638800" cy="513010"/>
          </a:xfrm>
        </p:spPr>
        <p:txBody>
          <a:bodyPr rIns="228600" anchor="b" anchorCtr="0"/>
          <a:lstStyle>
            <a:lvl1pPr>
              <a:lnSpc>
                <a:spcPct val="100000"/>
              </a:lnSpc>
              <a:spcAft>
                <a:spcPts val="0"/>
              </a:spcAft>
              <a:defRPr sz="1800" b="0" i="0" baseline="0">
                <a:solidFill>
                  <a:schemeClr val="tx2"/>
                </a:solidFill>
              </a:defRPr>
            </a:lvl1pPr>
            <a:lvl2pPr>
              <a:lnSpc>
                <a:spcPct val="100000"/>
              </a:lnSpc>
              <a:defRPr sz="1800" b="0">
                <a:latin typeface="+mn-lt"/>
              </a:defRPr>
            </a:lvl2pPr>
            <a:lvl3pPr marL="0" indent="0">
              <a:buFontTx/>
              <a:buNone/>
              <a:defRPr sz="1800">
                <a:solidFill>
                  <a:schemeClr val="tx2"/>
                </a:solidFill>
              </a:defRPr>
            </a:lvl3pPr>
            <a:lvl4pPr marL="0" indent="0">
              <a:buFontTx/>
              <a:buNone/>
              <a:defRPr sz="1800">
                <a:solidFill>
                  <a:schemeClr val="tx2"/>
                </a:solidFill>
              </a:defRPr>
            </a:lvl4pPr>
            <a:lvl5pPr marL="0" indent="0">
              <a:buFontTx/>
              <a:buNone/>
              <a:defRPr sz="1800">
                <a:solidFill>
                  <a:schemeClr val="tx2"/>
                </a:solidFill>
              </a:defRPr>
            </a:lvl5pPr>
            <a:lvl6pPr marL="0" indent="0">
              <a:buFontTx/>
              <a:buNone/>
              <a:defRPr sz="1800">
                <a:solidFill>
                  <a:schemeClr val="tx2"/>
                </a:solidFill>
              </a:defRPr>
            </a:lvl6pPr>
            <a:lvl7pPr marL="0" indent="0">
              <a:buFontTx/>
              <a:buNone/>
              <a:defRPr sz="1800">
                <a:solidFill>
                  <a:schemeClr val="tx2"/>
                </a:solidFill>
              </a:defRPr>
            </a:lvl7pPr>
            <a:lvl8pPr marL="0" indent="0">
              <a:buFontTx/>
              <a:buNone/>
              <a:defRPr sz="1800">
                <a:solidFill>
                  <a:schemeClr val="tx2"/>
                </a:solidFill>
              </a:defRPr>
            </a:lvl8pPr>
            <a:lvl9pPr marL="0" indent="0">
              <a:buFontTx/>
              <a:buNone/>
              <a:defRPr sz="1800">
                <a:solidFill>
                  <a:schemeClr val="tx2"/>
                </a:solidFill>
              </a:defRPr>
            </a:lvl9pPr>
          </a:lstStyle>
          <a:p>
            <a:pPr lvl="0"/>
            <a:r>
              <a:rPr lang="en-US"/>
              <a:t>Click to add subhead</a:t>
            </a:r>
          </a:p>
        </p:txBody>
      </p:sp>
      <p:sp>
        <p:nvSpPr>
          <p:cNvPr id="11" name="Text Placeholder 25">
            <a:extLst>
              <a:ext uri="{FF2B5EF4-FFF2-40B4-BE49-F238E27FC236}">
                <a16:creationId xmlns:a16="http://schemas.microsoft.com/office/drawing/2014/main" id="{098F6F85-2E8A-0144-876D-44B90EAD08B7}"/>
              </a:ext>
            </a:extLst>
          </p:cNvPr>
          <p:cNvSpPr>
            <a:spLocks noGrp="1"/>
          </p:cNvSpPr>
          <p:nvPr>
            <p:ph type="body" sz="quarter" idx="17" hasCustomPrompt="1"/>
          </p:nvPr>
        </p:nvSpPr>
        <p:spPr>
          <a:xfrm>
            <a:off x="457200" y="3871337"/>
            <a:ext cx="5638800" cy="402123"/>
          </a:xfrm>
        </p:spPr>
        <p:txBody>
          <a:bodyPr rIns="228600"/>
          <a:lstStyle>
            <a:lvl1pPr>
              <a:lnSpc>
                <a:spcPct val="100000"/>
              </a:lnSpc>
              <a:spcAft>
                <a:spcPts val="0"/>
              </a:spcAft>
              <a:defRPr sz="1600" b="0">
                <a:solidFill>
                  <a:schemeClr val="tx1"/>
                </a:solidFill>
              </a:defRPr>
            </a:lvl1pPr>
            <a:lvl2pPr>
              <a:defRPr b="0">
                <a:solidFill>
                  <a:schemeClr val="tx1"/>
                </a:solidFill>
                <a:latin typeface="+mn-lt"/>
              </a:defRPr>
            </a:lvl2pPr>
            <a:lvl3pPr marL="0" indent="0">
              <a:buFontTx/>
              <a:buNone/>
              <a:defRPr sz="1600">
                <a:solidFill>
                  <a:schemeClr val="tx1"/>
                </a:solidFill>
              </a:defRPr>
            </a:lvl3pPr>
            <a:lvl4pPr marL="0" indent="0">
              <a:buFontTx/>
              <a:buNone/>
              <a:defRPr sz="1600">
                <a:solidFill>
                  <a:schemeClr val="tx1"/>
                </a:solidFill>
              </a:defRPr>
            </a:lvl4pPr>
            <a:lvl5pPr marL="0" indent="0">
              <a:buFontTx/>
              <a:buNone/>
              <a:defRPr sz="1600">
                <a:solidFill>
                  <a:schemeClr val="tx1"/>
                </a:solidFill>
              </a:defRPr>
            </a:lvl5pPr>
            <a:lvl6pPr marL="0" indent="0">
              <a:buFontTx/>
              <a:buNone/>
              <a:defRPr sz="1600">
                <a:solidFill>
                  <a:schemeClr val="tx1"/>
                </a:solidFill>
              </a:defRPr>
            </a:lvl6pPr>
            <a:lvl7pPr marL="0" indent="0">
              <a:buFontTx/>
              <a:buNone/>
              <a:defRPr sz="1600">
                <a:solidFill>
                  <a:schemeClr val="tx1"/>
                </a:solidFill>
              </a:defRPr>
            </a:lvl7pPr>
            <a:lvl8pPr marL="0" indent="0">
              <a:buFontTx/>
              <a:buNone/>
              <a:defRPr sz="1600">
                <a:solidFill>
                  <a:schemeClr val="tx1"/>
                </a:solidFill>
              </a:defRPr>
            </a:lvl8pPr>
            <a:lvl9pPr marL="0" indent="0">
              <a:buFontTx/>
              <a:buNone/>
              <a:defRPr sz="1600" b="0" i="0">
                <a:solidFill>
                  <a:schemeClr val="tx1"/>
                </a:solidFill>
              </a:defRPr>
            </a:lvl9pPr>
          </a:lstStyle>
          <a:p>
            <a:pPr lvl="0"/>
            <a:r>
              <a:rPr lang="en-US"/>
              <a:t>Click to add text</a:t>
            </a:r>
          </a:p>
        </p:txBody>
      </p:sp>
    </p:spTree>
    <p:extLst>
      <p:ext uri="{BB962C8B-B14F-4D97-AF65-F5344CB8AC3E}">
        <p14:creationId xmlns:p14="http://schemas.microsoft.com/office/powerpoint/2010/main" val="3427082864"/>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ontent 1col w/breadcrumb">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10" name="Text Placeholder 25">
            <a:extLst>
              <a:ext uri="{FF2B5EF4-FFF2-40B4-BE49-F238E27FC236}">
                <a16:creationId xmlns:a16="http://schemas.microsoft.com/office/drawing/2014/main" id="{361F0B8B-F383-5648-840E-3CFCED056165}"/>
              </a:ext>
            </a:extLst>
          </p:cNvPr>
          <p:cNvSpPr>
            <a:spLocks noGrp="1"/>
          </p:cNvSpPr>
          <p:nvPr>
            <p:ph type="body" sz="quarter" idx="17" hasCustomPrompt="1"/>
          </p:nvPr>
        </p:nvSpPr>
        <p:spPr>
          <a:xfrm>
            <a:off x="457200" y="950976"/>
            <a:ext cx="11247120" cy="365760"/>
          </a:xfrm>
        </p:spPr>
        <p:txBody>
          <a:bodyPr tIns="0" rIns="0"/>
          <a:lstStyle>
            <a:lvl1pPr>
              <a:lnSpc>
                <a:spcPct val="100000"/>
              </a:lnSpc>
              <a:spcAft>
                <a:spcPts val="0"/>
              </a:spcAft>
              <a:defRPr sz="2000" b="0" i="0">
                <a:solidFill>
                  <a:schemeClr val="tx1"/>
                </a:solidFill>
              </a:defRPr>
            </a:lvl1pPr>
            <a:lvl2pPr>
              <a:defRPr sz="2000" b="0">
                <a:solidFill>
                  <a:schemeClr val="tx1"/>
                </a:solidFill>
                <a:latin typeface="+mn-lt"/>
              </a:defRPr>
            </a:lvl2pPr>
            <a:lvl3pPr marL="0" indent="0">
              <a:buFontTx/>
              <a:buNone/>
              <a:defRPr sz="2000">
                <a:solidFill>
                  <a:schemeClr val="tx1"/>
                </a:solidFill>
              </a:defRPr>
            </a:lvl3pPr>
            <a:lvl4pPr marL="0" indent="0">
              <a:buFontTx/>
              <a:buNone/>
              <a:defRPr sz="2000">
                <a:solidFill>
                  <a:schemeClr val="tx1"/>
                </a:solidFill>
              </a:defRPr>
            </a:lvl4pPr>
            <a:lvl5pPr marL="0" indent="0">
              <a:buFontTx/>
              <a:buNone/>
              <a:defRPr sz="2000">
                <a:solidFill>
                  <a:schemeClr val="tx1"/>
                </a:solidFill>
              </a:defRPr>
            </a:lvl5pPr>
            <a:lvl6pPr marL="0" indent="0">
              <a:buFontTx/>
              <a:buNone/>
              <a:defRPr sz="2000">
                <a:solidFill>
                  <a:schemeClr val="tx1"/>
                </a:solidFill>
              </a:defRPr>
            </a:lvl6pPr>
            <a:lvl7pPr marL="0" indent="0">
              <a:buFontTx/>
              <a:buNone/>
              <a:defRPr sz="2000">
                <a:solidFill>
                  <a:schemeClr val="tx1"/>
                </a:solidFill>
              </a:defRPr>
            </a:lvl7pPr>
            <a:lvl8pPr marL="0" indent="0">
              <a:buFontTx/>
              <a:buNone/>
              <a:defRPr sz="2000">
                <a:solidFill>
                  <a:schemeClr val="tx1"/>
                </a:solidFill>
              </a:defRPr>
            </a:lvl8pPr>
            <a:lvl9pPr marL="0" indent="0">
              <a:lnSpc>
                <a:spcPct val="100000"/>
              </a:lnSpc>
              <a:buFontTx/>
              <a:buNone/>
              <a:defRPr sz="2000">
                <a:solidFill>
                  <a:schemeClr val="tx1"/>
                </a:solidFill>
              </a:defRPr>
            </a:lvl9pPr>
          </a:lstStyle>
          <a:p>
            <a:pPr lvl="0"/>
            <a:r>
              <a:rPr lang="en-US"/>
              <a:t>Subheading here</a:t>
            </a:r>
          </a:p>
        </p:txBody>
      </p:sp>
      <p:sp>
        <p:nvSpPr>
          <p:cNvPr id="16" name="Title 15">
            <a:extLst>
              <a:ext uri="{FF2B5EF4-FFF2-40B4-BE49-F238E27FC236}">
                <a16:creationId xmlns:a16="http://schemas.microsoft.com/office/drawing/2014/main" id="{B0B919C9-B9AD-524C-B36A-104779C34B62}"/>
              </a:ext>
            </a:extLst>
          </p:cNvPr>
          <p:cNvSpPr>
            <a:spLocks noGrp="1"/>
          </p:cNvSpPr>
          <p:nvPr>
            <p:ph type="title"/>
          </p:nvPr>
        </p:nvSpPr>
        <p:spPr>
          <a:xfrm>
            <a:off x="457200" y="457199"/>
            <a:ext cx="11247120" cy="457200"/>
          </a:xfrm>
        </p:spPr>
        <p:txBody>
          <a:bodyPr rIns="0"/>
          <a:lstStyle/>
          <a:p>
            <a:r>
              <a:rPr lang="en-US"/>
              <a:t>Click to edit Master title style</a:t>
            </a:r>
          </a:p>
        </p:txBody>
      </p:sp>
      <p:sp>
        <p:nvSpPr>
          <p:cNvPr id="3" name="Content Placeholder 2">
            <a:extLst>
              <a:ext uri="{FF2B5EF4-FFF2-40B4-BE49-F238E27FC236}">
                <a16:creationId xmlns:a16="http://schemas.microsoft.com/office/drawing/2014/main" id="{C2F043B3-7271-2743-8B55-2D3661E53CB4}"/>
              </a:ext>
            </a:extLst>
          </p:cNvPr>
          <p:cNvSpPr>
            <a:spLocks noGrp="1"/>
          </p:cNvSpPr>
          <p:nvPr>
            <p:ph sz="quarter" idx="19" hasCustomPrompt="1"/>
          </p:nvPr>
        </p:nvSpPr>
        <p:spPr>
          <a:xfrm>
            <a:off x="457199" y="1645920"/>
            <a:ext cx="11247120" cy="4179888"/>
          </a:xfrm>
        </p:spPr>
        <p:txBody>
          <a:bodyPr tIns="0" rIns="2286000"/>
          <a:lstStyle>
            <a:lvl3pPr>
              <a:defRPr sz="1600"/>
            </a:lvl3pPr>
            <a:lvl4pPr>
              <a:defRPr sz="1400"/>
            </a:lvl4pPr>
            <a:lvl5pPr>
              <a:defRPr sz="1200"/>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4"/>
            <a:endParaRPr lang="en-US"/>
          </a:p>
        </p:txBody>
      </p:sp>
      <p:pic>
        <p:nvPicPr>
          <p:cNvPr id="12" name="Picture 11">
            <a:extLst>
              <a:ext uri="{FF2B5EF4-FFF2-40B4-BE49-F238E27FC236}">
                <a16:creationId xmlns:a16="http://schemas.microsoft.com/office/drawing/2014/main" id="{F9CB4D68-4B51-4D61-9A53-702C3163D22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517141" y="6433073"/>
            <a:ext cx="644234" cy="208999"/>
          </a:xfrm>
          <a:prstGeom prst="rect">
            <a:avLst/>
          </a:prstGeom>
        </p:spPr>
      </p:pic>
      <p:sp>
        <p:nvSpPr>
          <p:cNvPr id="13" name="Slide Number Placeholder 1">
            <a:extLst>
              <a:ext uri="{FF2B5EF4-FFF2-40B4-BE49-F238E27FC236}">
                <a16:creationId xmlns:a16="http://schemas.microsoft.com/office/drawing/2014/main" id="{C961B5C2-8E9B-4DD0-BCE9-BC0465E93ED6}"/>
              </a:ext>
            </a:extLst>
          </p:cNvPr>
          <p:cNvSpPr>
            <a:spLocks noGrp="1"/>
          </p:cNvSpPr>
          <p:nvPr>
            <p:ph type="sldNum" sz="quarter" idx="18"/>
          </p:nvPr>
        </p:nvSpPr>
        <p:spPr>
          <a:xfrm>
            <a:off x="11427675" y="6437376"/>
            <a:ext cx="306387" cy="208758"/>
          </a:xfrm>
        </p:spPr>
        <p:txBody>
          <a:bodyPr/>
          <a:lstStyle/>
          <a:p>
            <a:fld id="{63DCA5C9-2E11-4C67-86EB-AE1DE127DC64}" type="slidenum">
              <a:rPr lang="en-US" smtClean="0"/>
              <a:pPr/>
              <a:t>‹#›</a:t>
            </a:fld>
            <a:endParaRPr lang="en-US"/>
          </a:p>
        </p:txBody>
      </p:sp>
      <p:sp>
        <p:nvSpPr>
          <p:cNvPr id="14" name="Rectangle 13">
            <a:extLst>
              <a:ext uri="{FF2B5EF4-FFF2-40B4-BE49-F238E27FC236}">
                <a16:creationId xmlns:a16="http://schemas.microsoft.com/office/drawing/2014/main" id="{657D2A46-9974-4E5B-B02D-C5B430D34E12}"/>
              </a:ext>
            </a:extLst>
          </p:cNvPr>
          <p:cNvSpPr/>
          <p:nvPr userDrawn="1"/>
        </p:nvSpPr>
        <p:spPr>
          <a:xfrm>
            <a:off x="457200" y="6400800"/>
            <a:ext cx="413575" cy="92333"/>
          </a:xfrm>
          <a:prstGeom prst="rect">
            <a:avLst/>
          </a:prstGeom>
        </p:spPr>
        <p:txBody>
          <a:bodyPr wrap="none" lIns="0" tIns="0" rIns="0" bIns="0">
            <a:spAutoFit/>
          </a:bodyPr>
          <a:lstStyle/>
          <a:p>
            <a:pPr>
              <a:spcAft>
                <a:spcPts val="200"/>
              </a:spcAft>
            </a:pPr>
            <a:r>
              <a:rPr lang="en-GB" sz="600" b="1">
                <a:solidFill>
                  <a:srgbClr val="7F35B2"/>
                </a:solidFill>
              </a:rPr>
              <a:t>wtwco.com</a:t>
            </a:r>
          </a:p>
        </p:txBody>
      </p:sp>
      <p:sp>
        <p:nvSpPr>
          <p:cNvPr id="18" name="Footer Placeholder 3">
            <a:extLst>
              <a:ext uri="{FF2B5EF4-FFF2-40B4-BE49-F238E27FC236}">
                <a16:creationId xmlns:a16="http://schemas.microsoft.com/office/drawing/2014/main" id="{EAF8EE5C-E89D-430F-A314-70840000BBD2}"/>
              </a:ext>
            </a:extLst>
          </p:cNvPr>
          <p:cNvSpPr>
            <a:spLocks noGrp="1"/>
          </p:cNvSpPr>
          <p:nvPr>
            <p:ph type="ftr" sz="quarter" idx="10"/>
          </p:nvPr>
        </p:nvSpPr>
        <p:spPr>
          <a:xfrm>
            <a:off x="457199" y="6519672"/>
            <a:ext cx="3200400" cy="91440"/>
          </a:xfrm>
        </p:spPr>
        <p:txBody>
          <a:bodyPr anchor="t" anchorCtr="0"/>
          <a:lstStyle>
            <a:lvl1pPr>
              <a:defRPr b="0" i="0"/>
            </a:lvl1pPr>
          </a:lstStyle>
          <a:p>
            <a:pPr lvl="6"/>
            <a:endParaRPr lang="en-US"/>
          </a:p>
        </p:txBody>
      </p:sp>
      <p:sp>
        <p:nvSpPr>
          <p:cNvPr id="4" name="Text Placeholder 25">
            <a:extLst>
              <a:ext uri="{FF2B5EF4-FFF2-40B4-BE49-F238E27FC236}">
                <a16:creationId xmlns:a16="http://schemas.microsoft.com/office/drawing/2014/main" id="{17600948-D5CE-4DC5-7D29-A268E2A5549A}"/>
              </a:ext>
            </a:extLst>
          </p:cNvPr>
          <p:cNvSpPr>
            <a:spLocks noGrp="1"/>
          </p:cNvSpPr>
          <p:nvPr>
            <p:ph type="body" sz="quarter" idx="22" hasCustomPrompt="1"/>
          </p:nvPr>
        </p:nvSpPr>
        <p:spPr>
          <a:xfrm>
            <a:off x="457198" y="237469"/>
            <a:ext cx="4744117" cy="187216"/>
          </a:xfrm>
        </p:spPr>
        <p:txBody>
          <a:bodyPr rIns="0" anchor="ctr" anchorCtr="0"/>
          <a:lstStyle>
            <a:lvl1pPr>
              <a:lnSpc>
                <a:spcPct val="100000"/>
              </a:lnSpc>
              <a:spcAft>
                <a:spcPts val="0"/>
              </a:spcAft>
              <a:defRPr sz="900" b="1" cap="all" spc="100" baseline="0">
                <a:solidFill>
                  <a:schemeClr val="tx1"/>
                </a:solidFill>
              </a:defRPr>
            </a:lvl1pPr>
            <a:lvl2pPr>
              <a:defRPr sz="1000" b="1" cap="all" spc="100" baseline="0">
                <a:solidFill>
                  <a:schemeClr val="tx1"/>
                </a:solidFill>
                <a:latin typeface="+mn-lt"/>
              </a:defRPr>
            </a:lvl2pPr>
            <a:lvl3pPr marL="0" indent="0">
              <a:buFontTx/>
              <a:buNone/>
              <a:defRPr sz="1000" b="1" cap="all" spc="100" baseline="0">
                <a:solidFill>
                  <a:schemeClr val="tx1"/>
                </a:solidFill>
              </a:defRPr>
            </a:lvl3pPr>
            <a:lvl4pPr marL="0" indent="0">
              <a:buFontTx/>
              <a:buNone/>
              <a:defRPr sz="1000" b="1" cap="all" spc="100" baseline="0">
                <a:solidFill>
                  <a:schemeClr val="tx1"/>
                </a:solidFill>
              </a:defRPr>
            </a:lvl4pPr>
            <a:lvl5pPr marL="0" indent="0">
              <a:buFontTx/>
              <a:buNone/>
              <a:defRPr sz="1000" b="1" cap="all" spc="100" baseline="0">
                <a:solidFill>
                  <a:schemeClr val="tx1"/>
                </a:solidFill>
              </a:defRPr>
            </a:lvl5pPr>
            <a:lvl6pPr marL="0" indent="0">
              <a:buFontTx/>
              <a:buNone/>
              <a:defRPr sz="1000" b="1" cap="all" spc="100" baseline="0">
                <a:solidFill>
                  <a:schemeClr val="tx1"/>
                </a:solidFill>
              </a:defRPr>
            </a:lvl6pPr>
            <a:lvl7pPr marL="0" indent="0">
              <a:buFontTx/>
              <a:buNone/>
              <a:defRPr sz="1000" b="1" cap="all" spc="100" baseline="0">
                <a:solidFill>
                  <a:schemeClr val="tx1"/>
                </a:solidFill>
              </a:defRPr>
            </a:lvl7pPr>
            <a:lvl8pPr marL="0" indent="0">
              <a:buFontTx/>
              <a:buNone/>
              <a:defRPr sz="1000" b="1" cap="all" spc="100" baseline="0">
                <a:solidFill>
                  <a:schemeClr val="tx1"/>
                </a:solidFill>
              </a:defRPr>
            </a:lvl8pPr>
            <a:lvl9pPr marL="0" indent="0">
              <a:buFontTx/>
              <a:buNone/>
              <a:defRPr sz="1000" b="1" i="0" cap="all" spc="100" baseline="0">
                <a:solidFill>
                  <a:schemeClr val="tx1"/>
                </a:solidFill>
              </a:defRPr>
            </a:lvl9pPr>
          </a:lstStyle>
          <a:p>
            <a:pPr lvl="0"/>
            <a:r>
              <a:rPr lang="en-US"/>
              <a:t>Investor day: Click to add EYEBROW TEXT</a:t>
            </a:r>
          </a:p>
        </p:txBody>
      </p:sp>
    </p:spTree>
    <p:extLst>
      <p:ext uri="{BB962C8B-B14F-4D97-AF65-F5344CB8AC3E}">
        <p14:creationId xmlns:p14="http://schemas.microsoft.com/office/powerpoint/2010/main" val="12394235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content 3col">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9E18CF-CA4A-4731-A40B-45E2846C7631}"/>
              </a:ext>
            </a:extLst>
          </p:cNvPr>
          <p:cNvSpPr/>
          <p:nvPr userDrawn="1"/>
        </p:nvSpPr>
        <p:spPr bwMode="auto">
          <a:xfrm>
            <a:off x="0" y="6286500"/>
            <a:ext cx="12192000" cy="571500"/>
          </a:xfrm>
          <a:prstGeom prst="rect">
            <a:avLst/>
          </a:prstGeom>
          <a:solidFill>
            <a:schemeClr val="bg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600" b="0" i="0">
              <a:solidFill>
                <a:schemeClr val="bg1"/>
              </a:solidFill>
              <a:latin typeface="+mn-lt"/>
              <a:ea typeface="Roboto" panose="02000000000000000000" pitchFamily="2" charset="0"/>
              <a:cs typeface="Roboto" panose="02000000000000000000" pitchFamily="2" charset="0"/>
            </a:endParaRPr>
          </a:p>
        </p:txBody>
      </p:sp>
      <p:sp>
        <p:nvSpPr>
          <p:cNvPr id="11" name="Rectangle 10">
            <a:extLst>
              <a:ext uri="{FF2B5EF4-FFF2-40B4-BE49-F238E27FC236}">
                <a16:creationId xmlns:a16="http://schemas.microsoft.com/office/drawing/2014/main" id="{4103871A-53C4-4546-9554-252303F53F6B}"/>
              </a:ext>
            </a:extLst>
          </p:cNvPr>
          <p:cNvSpPr/>
          <p:nvPr userDrawn="1"/>
        </p:nvSpPr>
        <p:spPr>
          <a:xfrm>
            <a:off x="457200" y="6400800"/>
            <a:ext cx="413575" cy="92333"/>
          </a:xfrm>
          <a:prstGeom prst="rect">
            <a:avLst/>
          </a:prstGeom>
        </p:spPr>
        <p:txBody>
          <a:bodyPr wrap="none" lIns="0" tIns="0" rIns="0" bIns="0">
            <a:spAutoFit/>
          </a:bodyPr>
          <a:lstStyle/>
          <a:p>
            <a:pPr>
              <a:spcAft>
                <a:spcPts val="200"/>
              </a:spcAft>
            </a:pPr>
            <a:r>
              <a:rPr lang="en-GB" sz="600" b="1">
                <a:solidFill>
                  <a:srgbClr val="7F35B2"/>
                </a:solidFill>
              </a:rPr>
              <a:t>wtwco.com</a:t>
            </a:r>
          </a:p>
        </p:txBody>
      </p:sp>
      <p:sp>
        <p:nvSpPr>
          <p:cNvPr id="13" name="Content Placeholder 4">
            <a:extLst>
              <a:ext uri="{FF2B5EF4-FFF2-40B4-BE49-F238E27FC236}">
                <a16:creationId xmlns:a16="http://schemas.microsoft.com/office/drawing/2014/main" id="{E205A430-8E9F-D040-BFFF-B7A4A3EA7154}"/>
              </a:ext>
            </a:extLst>
          </p:cNvPr>
          <p:cNvSpPr>
            <a:spLocks noGrp="1"/>
          </p:cNvSpPr>
          <p:nvPr>
            <p:ph sz="quarter" idx="19"/>
          </p:nvPr>
        </p:nvSpPr>
        <p:spPr>
          <a:xfrm>
            <a:off x="457200" y="1645920"/>
            <a:ext cx="3598862" cy="4179888"/>
          </a:xfrm>
        </p:spPr>
        <p:txBody>
          <a:bodyPr tIns="0"/>
          <a:lstStyle>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4">
            <a:extLst>
              <a:ext uri="{FF2B5EF4-FFF2-40B4-BE49-F238E27FC236}">
                <a16:creationId xmlns:a16="http://schemas.microsoft.com/office/drawing/2014/main" id="{6A98DB26-B7FB-3241-9C96-D93B9B52CD1E}"/>
              </a:ext>
            </a:extLst>
          </p:cNvPr>
          <p:cNvSpPr>
            <a:spLocks noGrp="1"/>
          </p:cNvSpPr>
          <p:nvPr>
            <p:ph sz="quarter" idx="20"/>
          </p:nvPr>
        </p:nvSpPr>
        <p:spPr>
          <a:xfrm>
            <a:off x="4297680" y="1645920"/>
            <a:ext cx="3598862" cy="4179888"/>
          </a:xfrm>
        </p:spPr>
        <p:txBody>
          <a:bodyPr tIns="0"/>
          <a:lstStyle>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a:extLst>
              <a:ext uri="{FF2B5EF4-FFF2-40B4-BE49-F238E27FC236}">
                <a16:creationId xmlns:a16="http://schemas.microsoft.com/office/drawing/2014/main" id="{EF966A4E-5145-9C4D-8099-EFAA2A475FD8}"/>
              </a:ext>
            </a:extLst>
          </p:cNvPr>
          <p:cNvSpPr>
            <a:spLocks noGrp="1"/>
          </p:cNvSpPr>
          <p:nvPr>
            <p:ph sz="quarter" idx="21"/>
          </p:nvPr>
        </p:nvSpPr>
        <p:spPr>
          <a:xfrm>
            <a:off x="8136798" y="1645920"/>
            <a:ext cx="3598862" cy="4179888"/>
          </a:xfrm>
        </p:spPr>
        <p:txBody>
          <a:bodyPr tIns="0"/>
          <a:lstStyle>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9" name="Picture 18">
            <a:extLst>
              <a:ext uri="{FF2B5EF4-FFF2-40B4-BE49-F238E27FC236}">
                <a16:creationId xmlns:a16="http://schemas.microsoft.com/office/drawing/2014/main" id="{42778CEF-946B-4B06-9ACB-3AC61D21A74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517141" y="6433073"/>
            <a:ext cx="644234" cy="208999"/>
          </a:xfrm>
          <a:prstGeom prst="rect">
            <a:avLst/>
          </a:prstGeom>
        </p:spPr>
      </p:pic>
      <p:sp>
        <p:nvSpPr>
          <p:cNvPr id="20" name="Slide Number Placeholder 1">
            <a:extLst>
              <a:ext uri="{FF2B5EF4-FFF2-40B4-BE49-F238E27FC236}">
                <a16:creationId xmlns:a16="http://schemas.microsoft.com/office/drawing/2014/main" id="{EC358D68-CB2C-46B6-A00B-854615303A5C}"/>
              </a:ext>
            </a:extLst>
          </p:cNvPr>
          <p:cNvSpPr>
            <a:spLocks noGrp="1"/>
          </p:cNvSpPr>
          <p:nvPr>
            <p:ph type="sldNum" sz="quarter" idx="22"/>
          </p:nvPr>
        </p:nvSpPr>
        <p:spPr>
          <a:xfrm>
            <a:off x="11427675" y="6437376"/>
            <a:ext cx="306387" cy="208758"/>
          </a:xfrm>
        </p:spPr>
        <p:txBody>
          <a:bodyPr/>
          <a:lstStyle/>
          <a:p>
            <a:fld id="{63DCA5C9-2E11-4C67-86EB-AE1DE127DC64}" type="slidenum">
              <a:rPr lang="en-US" smtClean="0"/>
              <a:pPr/>
              <a:t>‹#›</a:t>
            </a:fld>
            <a:endParaRPr lang="en-US"/>
          </a:p>
        </p:txBody>
      </p:sp>
      <p:sp>
        <p:nvSpPr>
          <p:cNvPr id="21" name="Text Placeholder 25">
            <a:extLst>
              <a:ext uri="{FF2B5EF4-FFF2-40B4-BE49-F238E27FC236}">
                <a16:creationId xmlns:a16="http://schemas.microsoft.com/office/drawing/2014/main" id="{75212AD8-B9F1-4438-A6D4-9355B9B3CD1A}"/>
              </a:ext>
            </a:extLst>
          </p:cNvPr>
          <p:cNvSpPr>
            <a:spLocks noGrp="1"/>
          </p:cNvSpPr>
          <p:nvPr>
            <p:ph type="body" sz="quarter" idx="17" hasCustomPrompt="1"/>
          </p:nvPr>
        </p:nvSpPr>
        <p:spPr>
          <a:xfrm>
            <a:off x="457200" y="950976"/>
            <a:ext cx="11247120" cy="365760"/>
          </a:xfrm>
        </p:spPr>
        <p:txBody>
          <a:bodyPr tIns="0" rIns="0"/>
          <a:lstStyle>
            <a:lvl1pPr>
              <a:lnSpc>
                <a:spcPct val="100000"/>
              </a:lnSpc>
              <a:spcAft>
                <a:spcPts val="0"/>
              </a:spcAft>
              <a:defRPr sz="2000" b="0" i="0"/>
            </a:lvl1pPr>
            <a:lvl2pPr>
              <a:defRPr sz="2000" b="0">
                <a:solidFill>
                  <a:schemeClr val="tx1"/>
                </a:solidFill>
                <a:latin typeface="+mn-lt"/>
              </a:defRPr>
            </a:lvl2pPr>
            <a:lvl3pPr marL="0" indent="0">
              <a:buFontTx/>
              <a:buNone/>
              <a:defRPr sz="2000">
                <a:solidFill>
                  <a:schemeClr val="tx1"/>
                </a:solidFill>
              </a:defRPr>
            </a:lvl3pPr>
            <a:lvl4pPr marL="0" indent="0">
              <a:buFontTx/>
              <a:buNone/>
              <a:defRPr sz="2000">
                <a:solidFill>
                  <a:schemeClr val="tx1"/>
                </a:solidFill>
              </a:defRPr>
            </a:lvl4pPr>
            <a:lvl5pPr marL="0" indent="0">
              <a:buFontTx/>
              <a:buNone/>
              <a:defRPr sz="2000">
                <a:solidFill>
                  <a:schemeClr val="tx1"/>
                </a:solidFill>
              </a:defRPr>
            </a:lvl5pPr>
            <a:lvl6pPr marL="0" indent="0">
              <a:buFontTx/>
              <a:buNone/>
              <a:defRPr sz="2000">
                <a:solidFill>
                  <a:schemeClr val="tx1"/>
                </a:solidFill>
              </a:defRPr>
            </a:lvl6pPr>
            <a:lvl7pPr marL="0" indent="0">
              <a:buFontTx/>
              <a:buNone/>
              <a:defRPr sz="2000">
                <a:solidFill>
                  <a:schemeClr val="tx1"/>
                </a:solidFill>
              </a:defRPr>
            </a:lvl7pPr>
            <a:lvl8pPr marL="0" indent="0">
              <a:buFontTx/>
              <a:buNone/>
              <a:defRPr sz="2000">
                <a:solidFill>
                  <a:schemeClr val="tx1"/>
                </a:solidFill>
              </a:defRPr>
            </a:lvl8pPr>
            <a:lvl9pPr marL="0" indent="0">
              <a:lnSpc>
                <a:spcPct val="100000"/>
              </a:lnSpc>
              <a:buFontTx/>
              <a:buNone/>
              <a:defRPr sz="2000">
                <a:solidFill>
                  <a:schemeClr val="tx1"/>
                </a:solidFill>
              </a:defRPr>
            </a:lvl9pPr>
          </a:lstStyle>
          <a:p>
            <a:pPr lvl="0"/>
            <a:r>
              <a:rPr lang="en-US"/>
              <a:t>Subheading here</a:t>
            </a:r>
          </a:p>
        </p:txBody>
      </p:sp>
      <p:sp>
        <p:nvSpPr>
          <p:cNvPr id="22" name="Title 15">
            <a:extLst>
              <a:ext uri="{FF2B5EF4-FFF2-40B4-BE49-F238E27FC236}">
                <a16:creationId xmlns:a16="http://schemas.microsoft.com/office/drawing/2014/main" id="{84B5E47C-8E0B-4959-A893-96C42EB7A572}"/>
              </a:ext>
            </a:extLst>
          </p:cNvPr>
          <p:cNvSpPr>
            <a:spLocks noGrp="1"/>
          </p:cNvSpPr>
          <p:nvPr>
            <p:ph type="title"/>
          </p:nvPr>
        </p:nvSpPr>
        <p:spPr>
          <a:xfrm>
            <a:off x="457200" y="457199"/>
            <a:ext cx="11247120" cy="457200"/>
          </a:xfrm>
        </p:spPr>
        <p:txBody>
          <a:bodyPr rIns="0"/>
          <a:lstStyle/>
          <a:p>
            <a:r>
              <a:rPr lang="en-US"/>
              <a:t>Click to edit Master title style</a:t>
            </a:r>
          </a:p>
        </p:txBody>
      </p:sp>
      <p:sp>
        <p:nvSpPr>
          <p:cNvPr id="17" name="Footer Placeholder 3">
            <a:extLst>
              <a:ext uri="{FF2B5EF4-FFF2-40B4-BE49-F238E27FC236}">
                <a16:creationId xmlns:a16="http://schemas.microsoft.com/office/drawing/2014/main" id="{B4587957-D2A2-4236-9E09-76580451E5A0}"/>
              </a:ext>
            </a:extLst>
          </p:cNvPr>
          <p:cNvSpPr>
            <a:spLocks noGrp="1"/>
          </p:cNvSpPr>
          <p:nvPr>
            <p:ph type="ftr" sz="quarter" idx="10"/>
          </p:nvPr>
        </p:nvSpPr>
        <p:spPr>
          <a:xfrm>
            <a:off x="457199" y="6519672"/>
            <a:ext cx="3200400" cy="91440"/>
          </a:xfrm>
        </p:spPr>
        <p:txBody>
          <a:bodyPr anchor="t" anchorCtr="0"/>
          <a:lstStyle>
            <a:lvl1pPr>
              <a:defRPr b="0" i="0"/>
            </a:lvl1pPr>
          </a:lstStyle>
          <a:p>
            <a:pPr lvl="6"/>
            <a:endParaRPr lang="en-US"/>
          </a:p>
        </p:txBody>
      </p:sp>
      <p:sp>
        <p:nvSpPr>
          <p:cNvPr id="3" name="Text Placeholder 25">
            <a:extLst>
              <a:ext uri="{FF2B5EF4-FFF2-40B4-BE49-F238E27FC236}">
                <a16:creationId xmlns:a16="http://schemas.microsoft.com/office/drawing/2014/main" id="{514B269E-4725-B151-7E80-644D5E02A5FA}"/>
              </a:ext>
            </a:extLst>
          </p:cNvPr>
          <p:cNvSpPr>
            <a:spLocks noGrp="1"/>
          </p:cNvSpPr>
          <p:nvPr>
            <p:ph type="body" sz="quarter" idx="24" hasCustomPrompt="1"/>
          </p:nvPr>
        </p:nvSpPr>
        <p:spPr>
          <a:xfrm>
            <a:off x="457198" y="237469"/>
            <a:ext cx="4744117" cy="187216"/>
          </a:xfrm>
        </p:spPr>
        <p:txBody>
          <a:bodyPr rIns="0" anchor="ctr" anchorCtr="0"/>
          <a:lstStyle>
            <a:lvl1pPr>
              <a:lnSpc>
                <a:spcPct val="100000"/>
              </a:lnSpc>
              <a:spcAft>
                <a:spcPts val="0"/>
              </a:spcAft>
              <a:defRPr sz="900" b="1" cap="all" spc="100" baseline="0">
                <a:solidFill>
                  <a:schemeClr val="tx1"/>
                </a:solidFill>
              </a:defRPr>
            </a:lvl1pPr>
            <a:lvl2pPr>
              <a:defRPr sz="1000" b="1" cap="all" spc="100" baseline="0">
                <a:solidFill>
                  <a:schemeClr val="tx1"/>
                </a:solidFill>
                <a:latin typeface="+mn-lt"/>
              </a:defRPr>
            </a:lvl2pPr>
            <a:lvl3pPr marL="0" indent="0">
              <a:buFontTx/>
              <a:buNone/>
              <a:defRPr sz="1000" b="1" cap="all" spc="100" baseline="0">
                <a:solidFill>
                  <a:schemeClr val="tx1"/>
                </a:solidFill>
              </a:defRPr>
            </a:lvl3pPr>
            <a:lvl4pPr marL="0" indent="0">
              <a:buFontTx/>
              <a:buNone/>
              <a:defRPr sz="1000" b="1" cap="all" spc="100" baseline="0">
                <a:solidFill>
                  <a:schemeClr val="tx1"/>
                </a:solidFill>
              </a:defRPr>
            </a:lvl4pPr>
            <a:lvl5pPr marL="0" indent="0">
              <a:buFontTx/>
              <a:buNone/>
              <a:defRPr sz="1000" b="1" cap="all" spc="100" baseline="0">
                <a:solidFill>
                  <a:schemeClr val="tx1"/>
                </a:solidFill>
              </a:defRPr>
            </a:lvl5pPr>
            <a:lvl6pPr marL="0" indent="0">
              <a:buFontTx/>
              <a:buNone/>
              <a:defRPr sz="1000" b="1" cap="all" spc="100" baseline="0">
                <a:solidFill>
                  <a:schemeClr val="tx1"/>
                </a:solidFill>
              </a:defRPr>
            </a:lvl6pPr>
            <a:lvl7pPr marL="0" indent="0">
              <a:buFontTx/>
              <a:buNone/>
              <a:defRPr sz="1000" b="1" cap="all" spc="100" baseline="0">
                <a:solidFill>
                  <a:schemeClr val="tx1"/>
                </a:solidFill>
              </a:defRPr>
            </a:lvl7pPr>
            <a:lvl8pPr marL="0" indent="0">
              <a:buFontTx/>
              <a:buNone/>
              <a:defRPr sz="1000" b="1" cap="all" spc="100" baseline="0">
                <a:solidFill>
                  <a:schemeClr val="tx1"/>
                </a:solidFill>
              </a:defRPr>
            </a:lvl8pPr>
            <a:lvl9pPr marL="0" indent="0">
              <a:buFontTx/>
              <a:buNone/>
              <a:defRPr sz="1000" b="1" i="0" cap="all" spc="100" baseline="0">
                <a:solidFill>
                  <a:schemeClr val="tx1"/>
                </a:solidFill>
              </a:defRPr>
            </a:lvl9pPr>
          </a:lstStyle>
          <a:p>
            <a:pPr lvl="0"/>
            <a:r>
              <a:rPr lang="en-US"/>
              <a:t>Investor day: Click to add EYEBROW TEXT</a:t>
            </a:r>
          </a:p>
        </p:txBody>
      </p:sp>
    </p:spTree>
    <p:extLst>
      <p:ext uri="{BB962C8B-B14F-4D97-AF65-F5344CB8AC3E}">
        <p14:creationId xmlns:p14="http://schemas.microsoft.com/office/powerpoint/2010/main" val="2395156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7F982AE-B441-5D47-8FE2-7C216AC85070}"/>
              </a:ext>
            </a:extLst>
          </p:cNvPr>
          <p:cNvSpPr>
            <a:spLocks noGrp="1"/>
          </p:cNvSpPr>
          <p:nvPr>
            <p:ph type="title"/>
          </p:nvPr>
        </p:nvSpPr>
        <p:spPr>
          <a:xfrm>
            <a:off x="6096001" y="2400300"/>
            <a:ext cx="6096000" cy="2008413"/>
          </a:xfrm>
          <a:solidFill>
            <a:schemeClr val="bg1"/>
          </a:solidFill>
        </p:spPr>
        <p:txBody>
          <a:bodyPr lIns="548640" tIns="365760" rIns="457200" anchor="t" anchorCtr="0">
            <a:noAutofit/>
          </a:bodyPr>
          <a:lstStyle>
            <a:lvl1pPr>
              <a:lnSpc>
                <a:spcPct val="90000"/>
              </a:lnSpc>
              <a:defRPr sz="3200" b="0" i="0" baseline="0">
                <a:solidFill>
                  <a:schemeClr val="tx1"/>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a:xfrm>
            <a:off x="457199" y="6519672"/>
            <a:ext cx="6035040" cy="91440"/>
          </a:xfrm>
        </p:spPr>
        <p:txBody>
          <a:bodyPr anchor="t" anchorCtr="0"/>
          <a:lstStyle>
            <a:lvl1pPr>
              <a:defRPr b="0" i="0"/>
            </a:lvl1pPr>
          </a:lstStyle>
          <a:p>
            <a:r>
              <a:rPr lang="en-US"/>
              <a:t>© 2022 WTW. All rights reserved. See “WTW Forward-Looking Statements“ above for information about forward-looking statements and cautionary language, including how actual results may differ materially from those in the slide presentation.</a:t>
            </a:r>
          </a:p>
        </p:txBody>
      </p:sp>
      <p:sp>
        <p:nvSpPr>
          <p:cNvPr id="9" name="Text Placeholder 25">
            <a:extLst>
              <a:ext uri="{FF2B5EF4-FFF2-40B4-BE49-F238E27FC236}">
                <a16:creationId xmlns:a16="http://schemas.microsoft.com/office/drawing/2014/main" id="{423B3AC3-FF6A-7E40-8C74-6C527274E56C}"/>
              </a:ext>
            </a:extLst>
          </p:cNvPr>
          <p:cNvSpPr>
            <a:spLocks noGrp="1"/>
          </p:cNvSpPr>
          <p:nvPr>
            <p:ph type="body" sz="quarter" idx="17" hasCustomPrompt="1"/>
          </p:nvPr>
        </p:nvSpPr>
        <p:spPr>
          <a:xfrm>
            <a:off x="6096001" y="3871337"/>
            <a:ext cx="5634038" cy="402123"/>
          </a:xfrm>
        </p:spPr>
        <p:txBody>
          <a:bodyPr lIns="548640" tIns="0" rIns="228600"/>
          <a:lstStyle>
            <a:lvl1pPr>
              <a:lnSpc>
                <a:spcPct val="100000"/>
              </a:lnSpc>
              <a:spcAft>
                <a:spcPts val="0"/>
              </a:spcAft>
              <a:defRPr sz="1600" b="0">
                <a:solidFill>
                  <a:schemeClr val="tx1"/>
                </a:solidFill>
              </a:defRPr>
            </a:lvl1pPr>
            <a:lvl2pPr>
              <a:defRPr b="0">
                <a:solidFill>
                  <a:schemeClr val="tx1"/>
                </a:solidFill>
                <a:latin typeface="+mn-lt"/>
              </a:defRPr>
            </a:lvl2pPr>
            <a:lvl3pPr marL="0" indent="0">
              <a:buFontTx/>
              <a:buNone/>
              <a:defRPr sz="1600">
                <a:solidFill>
                  <a:schemeClr val="tx1"/>
                </a:solidFill>
              </a:defRPr>
            </a:lvl3pPr>
            <a:lvl4pPr marL="0" indent="0">
              <a:buFontTx/>
              <a:buNone/>
              <a:defRPr sz="1600">
                <a:solidFill>
                  <a:schemeClr val="tx1"/>
                </a:solidFill>
              </a:defRPr>
            </a:lvl4pPr>
            <a:lvl5pPr marL="0" indent="0">
              <a:buFontTx/>
              <a:buNone/>
              <a:defRPr sz="1600">
                <a:solidFill>
                  <a:schemeClr val="tx1"/>
                </a:solidFill>
              </a:defRPr>
            </a:lvl5pPr>
            <a:lvl6pPr marL="0" indent="0">
              <a:buFontTx/>
              <a:buNone/>
              <a:defRPr sz="1600">
                <a:solidFill>
                  <a:schemeClr val="tx1"/>
                </a:solidFill>
              </a:defRPr>
            </a:lvl6pPr>
            <a:lvl7pPr marL="0" indent="0">
              <a:buFontTx/>
              <a:buNone/>
              <a:defRPr sz="1600">
                <a:solidFill>
                  <a:schemeClr val="tx1"/>
                </a:solidFill>
              </a:defRPr>
            </a:lvl7pPr>
            <a:lvl8pPr marL="0" indent="0">
              <a:buFontTx/>
              <a:buNone/>
              <a:defRPr sz="1600">
                <a:solidFill>
                  <a:schemeClr val="tx1"/>
                </a:solidFill>
              </a:defRPr>
            </a:lvl8pPr>
            <a:lvl9pPr marL="0" indent="0">
              <a:buFontTx/>
              <a:buNone/>
              <a:defRPr sz="1600" b="0" i="0">
                <a:solidFill>
                  <a:schemeClr val="tx1"/>
                </a:solidFill>
              </a:defRPr>
            </a:lvl9pPr>
          </a:lstStyle>
          <a:p>
            <a:pPr lvl="0"/>
            <a:r>
              <a:rPr lang="en-US"/>
              <a:t>Click to add subhead</a:t>
            </a:r>
          </a:p>
        </p:txBody>
      </p:sp>
      <p:pic>
        <p:nvPicPr>
          <p:cNvPr id="10" name="Picture 9" descr="Icon&#10;&#10;Description automatically generated with low confidence">
            <a:extLst>
              <a:ext uri="{FF2B5EF4-FFF2-40B4-BE49-F238E27FC236}">
                <a16:creationId xmlns:a16="http://schemas.microsoft.com/office/drawing/2014/main" id="{14EF8B42-EA86-E84A-AB99-6D91A9C3FFC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15600" y="6437376"/>
            <a:ext cx="647317" cy="208999"/>
          </a:xfrm>
          <a:prstGeom prst="rect">
            <a:avLst/>
          </a:prstGeom>
        </p:spPr>
      </p:pic>
      <p:sp>
        <p:nvSpPr>
          <p:cNvPr id="2" name="Slide Number Placeholder 1">
            <a:extLst>
              <a:ext uri="{FF2B5EF4-FFF2-40B4-BE49-F238E27FC236}">
                <a16:creationId xmlns:a16="http://schemas.microsoft.com/office/drawing/2014/main" id="{EDA2F4BF-5814-104F-9DEA-62BEC9541555}"/>
              </a:ext>
            </a:extLst>
          </p:cNvPr>
          <p:cNvSpPr>
            <a:spLocks noGrp="1"/>
          </p:cNvSpPr>
          <p:nvPr>
            <p:ph type="sldNum" sz="quarter" idx="18"/>
          </p:nvPr>
        </p:nvSpPr>
        <p:spPr>
          <a:xfrm>
            <a:off x="11427675" y="6437376"/>
            <a:ext cx="306387" cy="208758"/>
          </a:xfrm>
        </p:spPr>
        <p:txBody>
          <a:bodyPr/>
          <a:lstStyle/>
          <a:p>
            <a:fld id="{63DCA5C9-2E11-4C67-86EB-AE1DE127DC64}" type="slidenum">
              <a:rPr lang="en-US" smtClean="0"/>
              <a:pPr/>
              <a:t>‹#›</a:t>
            </a:fld>
            <a:endParaRPr lang="en-US"/>
          </a:p>
        </p:txBody>
      </p:sp>
    </p:spTree>
    <p:extLst>
      <p:ext uri="{BB962C8B-B14F-4D97-AF65-F5344CB8AC3E}">
        <p14:creationId xmlns:p14="http://schemas.microsoft.com/office/powerpoint/2010/main" val="3024853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9BD8A29-F801-834C-976D-445C53A4E3A7}"/>
              </a:ext>
            </a:extLst>
          </p:cNvPr>
          <p:cNvSpPr>
            <a:spLocks noGrp="1"/>
          </p:cNvSpPr>
          <p:nvPr>
            <p:ph type="title"/>
          </p:nvPr>
        </p:nvSpPr>
        <p:spPr>
          <a:xfrm>
            <a:off x="6096001" y="2400300"/>
            <a:ext cx="6096000" cy="2008413"/>
          </a:xfrm>
          <a:solidFill>
            <a:schemeClr val="bg1"/>
          </a:solidFill>
        </p:spPr>
        <p:txBody>
          <a:bodyPr lIns="548640" tIns="365760" rIns="457200" anchor="t" anchorCtr="0">
            <a:noAutofit/>
          </a:bodyPr>
          <a:lstStyle>
            <a:lvl1pPr>
              <a:lnSpc>
                <a:spcPct val="90000"/>
              </a:lnSpc>
              <a:defRPr sz="3200" b="0" i="0" baseline="0">
                <a:solidFill>
                  <a:schemeClr val="tx1"/>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14" name="Text Placeholder 25">
            <a:extLst>
              <a:ext uri="{FF2B5EF4-FFF2-40B4-BE49-F238E27FC236}">
                <a16:creationId xmlns:a16="http://schemas.microsoft.com/office/drawing/2014/main" id="{BC1B8032-6B47-C340-A4F0-666294D2CDA9}"/>
              </a:ext>
            </a:extLst>
          </p:cNvPr>
          <p:cNvSpPr>
            <a:spLocks noGrp="1"/>
          </p:cNvSpPr>
          <p:nvPr>
            <p:ph type="body" sz="quarter" idx="17" hasCustomPrompt="1"/>
          </p:nvPr>
        </p:nvSpPr>
        <p:spPr>
          <a:xfrm>
            <a:off x="6096001" y="3871337"/>
            <a:ext cx="5634038" cy="402123"/>
          </a:xfrm>
        </p:spPr>
        <p:txBody>
          <a:bodyPr lIns="548640" tIns="0" rIns="228600"/>
          <a:lstStyle>
            <a:lvl1pPr>
              <a:lnSpc>
                <a:spcPct val="100000"/>
              </a:lnSpc>
              <a:spcAft>
                <a:spcPts val="0"/>
              </a:spcAft>
              <a:defRPr sz="1600" b="0">
                <a:solidFill>
                  <a:schemeClr val="tx1"/>
                </a:solidFill>
              </a:defRPr>
            </a:lvl1pPr>
            <a:lvl2pPr>
              <a:defRPr b="0">
                <a:solidFill>
                  <a:schemeClr val="tx1"/>
                </a:solidFill>
                <a:latin typeface="+mn-lt"/>
              </a:defRPr>
            </a:lvl2pPr>
            <a:lvl3pPr marL="0" indent="0">
              <a:buFontTx/>
              <a:buNone/>
              <a:defRPr sz="1600">
                <a:solidFill>
                  <a:schemeClr val="tx1"/>
                </a:solidFill>
              </a:defRPr>
            </a:lvl3pPr>
            <a:lvl4pPr marL="0" indent="0">
              <a:buFontTx/>
              <a:buNone/>
              <a:defRPr sz="1600">
                <a:solidFill>
                  <a:schemeClr val="tx1"/>
                </a:solidFill>
              </a:defRPr>
            </a:lvl4pPr>
            <a:lvl5pPr marL="0" indent="0">
              <a:buFontTx/>
              <a:buNone/>
              <a:defRPr sz="1600">
                <a:solidFill>
                  <a:schemeClr val="tx1"/>
                </a:solidFill>
              </a:defRPr>
            </a:lvl5pPr>
            <a:lvl6pPr marL="0" indent="0">
              <a:buFontTx/>
              <a:buNone/>
              <a:defRPr sz="1600">
                <a:solidFill>
                  <a:schemeClr val="tx1"/>
                </a:solidFill>
              </a:defRPr>
            </a:lvl6pPr>
            <a:lvl7pPr marL="0" indent="0">
              <a:buFontTx/>
              <a:buNone/>
              <a:defRPr sz="1600">
                <a:solidFill>
                  <a:schemeClr val="tx1"/>
                </a:solidFill>
              </a:defRPr>
            </a:lvl7pPr>
            <a:lvl8pPr marL="0" indent="0">
              <a:buFontTx/>
              <a:buNone/>
              <a:defRPr sz="1600">
                <a:solidFill>
                  <a:schemeClr val="tx1"/>
                </a:solidFill>
              </a:defRPr>
            </a:lvl8pPr>
            <a:lvl9pPr marL="0" indent="0">
              <a:buFontTx/>
              <a:buNone/>
              <a:defRPr sz="1600" b="0" i="0">
                <a:solidFill>
                  <a:schemeClr val="tx1"/>
                </a:solidFill>
              </a:defRPr>
            </a:lvl9pPr>
          </a:lstStyle>
          <a:p>
            <a:pPr lvl="0"/>
            <a:r>
              <a:rPr lang="en-US"/>
              <a:t>Click to add subhead</a:t>
            </a:r>
          </a:p>
        </p:txBody>
      </p:sp>
      <p:sp>
        <p:nvSpPr>
          <p:cNvPr id="10" name="Footer Placeholder 3">
            <a:extLst>
              <a:ext uri="{FF2B5EF4-FFF2-40B4-BE49-F238E27FC236}">
                <a16:creationId xmlns:a16="http://schemas.microsoft.com/office/drawing/2014/main" id="{8BCA2D36-5F39-4200-B1AF-88384473FBB4}"/>
              </a:ext>
            </a:extLst>
          </p:cNvPr>
          <p:cNvSpPr>
            <a:spLocks noGrp="1"/>
          </p:cNvSpPr>
          <p:nvPr>
            <p:ph type="ftr" sz="quarter" idx="10"/>
          </p:nvPr>
        </p:nvSpPr>
        <p:spPr>
          <a:xfrm>
            <a:off x="457199" y="6519672"/>
            <a:ext cx="6035040" cy="91440"/>
          </a:xfrm>
        </p:spPr>
        <p:txBody>
          <a:bodyPr anchor="t" anchorCtr="0"/>
          <a:lstStyle>
            <a:lvl1pPr>
              <a:defRPr b="0" i="0"/>
            </a:lvl1pPr>
          </a:lstStyle>
          <a:p>
            <a:r>
              <a:rPr lang="en-US"/>
              <a:t>© 2022 WTW. All rights reserved. See “WTW Forward-Looking Statements“ above for information about forward-looking statements and cautionary language, including how actual results may differ materially from those in the slide presentation.</a:t>
            </a:r>
          </a:p>
        </p:txBody>
      </p:sp>
      <p:pic>
        <p:nvPicPr>
          <p:cNvPr id="11" name="Picture 10" descr="Icon&#10;&#10;Description automatically generated with low confidence">
            <a:extLst>
              <a:ext uri="{FF2B5EF4-FFF2-40B4-BE49-F238E27FC236}">
                <a16:creationId xmlns:a16="http://schemas.microsoft.com/office/drawing/2014/main" id="{8A95A3BB-CDCD-4991-95FF-406BF6319A3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15600" y="6433073"/>
            <a:ext cx="647317" cy="208999"/>
          </a:xfrm>
          <a:prstGeom prst="rect">
            <a:avLst/>
          </a:prstGeom>
        </p:spPr>
      </p:pic>
      <p:sp>
        <p:nvSpPr>
          <p:cNvPr id="12" name="Slide Number Placeholder 1">
            <a:extLst>
              <a:ext uri="{FF2B5EF4-FFF2-40B4-BE49-F238E27FC236}">
                <a16:creationId xmlns:a16="http://schemas.microsoft.com/office/drawing/2014/main" id="{FDEA1566-50F6-46E5-8265-0D28DD4A1B07}"/>
              </a:ext>
            </a:extLst>
          </p:cNvPr>
          <p:cNvSpPr>
            <a:spLocks noGrp="1"/>
          </p:cNvSpPr>
          <p:nvPr>
            <p:ph type="sldNum" sz="quarter" idx="21"/>
          </p:nvPr>
        </p:nvSpPr>
        <p:spPr>
          <a:xfrm>
            <a:off x="11427675" y="6437376"/>
            <a:ext cx="306387" cy="208758"/>
          </a:xfrm>
        </p:spPr>
        <p:txBody>
          <a:bodyPr/>
          <a:lstStyle/>
          <a:p>
            <a:fld id="{63DCA5C9-2E11-4C67-86EB-AE1DE127DC64}" type="slidenum">
              <a:rPr lang="en-US" smtClean="0"/>
              <a:pPr/>
              <a:t>‹#›</a:t>
            </a:fld>
            <a:endParaRPr lang="en-US"/>
          </a:p>
        </p:txBody>
      </p:sp>
    </p:spTree>
    <p:extLst>
      <p:ext uri="{BB962C8B-B14F-4D97-AF65-F5344CB8AC3E}">
        <p14:creationId xmlns:p14="http://schemas.microsoft.com/office/powerpoint/2010/main" val="883725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B30AC8C-EF8E-CD46-8284-1B651F54EE0D}"/>
              </a:ext>
            </a:extLst>
          </p:cNvPr>
          <p:cNvSpPr>
            <a:spLocks noGrp="1"/>
          </p:cNvSpPr>
          <p:nvPr>
            <p:ph type="title"/>
          </p:nvPr>
        </p:nvSpPr>
        <p:spPr>
          <a:xfrm>
            <a:off x="6096001" y="2400300"/>
            <a:ext cx="6096000" cy="2008413"/>
          </a:xfrm>
          <a:solidFill>
            <a:schemeClr val="bg1"/>
          </a:solidFill>
        </p:spPr>
        <p:txBody>
          <a:bodyPr lIns="548640" tIns="365760" rIns="457200" anchor="t" anchorCtr="0">
            <a:noAutofit/>
          </a:bodyPr>
          <a:lstStyle>
            <a:lvl1pPr>
              <a:lnSpc>
                <a:spcPct val="90000"/>
              </a:lnSpc>
              <a:defRPr sz="3200" b="0" i="0" baseline="0">
                <a:solidFill>
                  <a:schemeClr val="tx1"/>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12" name="Text Placeholder 25">
            <a:extLst>
              <a:ext uri="{FF2B5EF4-FFF2-40B4-BE49-F238E27FC236}">
                <a16:creationId xmlns:a16="http://schemas.microsoft.com/office/drawing/2014/main" id="{6526D69D-030F-FC41-9F85-310383FB0647}"/>
              </a:ext>
            </a:extLst>
          </p:cNvPr>
          <p:cNvSpPr>
            <a:spLocks noGrp="1"/>
          </p:cNvSpPr>
          <p:nvPr>
            <p:ph type="body" sz="quarter" idx="17" hasCustomPrompt="1"/>
          </p:nvPr>
        </p:nvSpPr>
        <p:spPr>
          <a:xfrm>
            <a:off x="6096001" y="3871337"/>
            <a:ext cx="5634038" cy="402123"/>
          </a:xfrm>
        </p:spPr>
        <p:txBody>
          <a:bodyPr lIns="548640" tIns="0" rIns="228600"/>
          <a:lstStyle>
            <a:lvl1pPr>
              <a:lnSpc>
                <a:spcPct val="100000"/>
              </a:lnSpc>
              <a:spcAft>
                <a:spcPts val="0"/>
              </a:spcAft>
              <a:defRPr sz="1600" b="0">
                <a:solidFill>
                  <a:schemeClr val="tx1"/>
                </a:solidFill>
              </a:defRPr>
            </a:lvl1pPr>
            <a:lvl2pPr>
              <a:defRPr b="0">
                <a:solidFill>
                  <a:schemeClr val="tx1"/>
                </a:solidFill>
                <a:latin typeface="+mn-lt"/>
              </a:defRPr>
            </a:lvl2pPr>
            <a:lvl3pPr marL="0" indent="0">
              <a:buFontTx/>
              <a:buNone/>
              <a:defRPr sz="1600">
                <a:solidFill>
                  <a:schemeClr val="tx1"/>
                </a:solidFill>
              </a:defRPr>
            </a:lvl3pPr>
            <a:lvl4pPr marL="0" indent="0">
              <a:buFontTx/>
              <a:buNone/>
              <a:defRPr sz="1600">
                <a:solidFill>
                  <a:schemeClr val="tx1"/>
                </a:solidFill>
              </a:defRPr>
            </a:lvl4pPr>
            <a:lvl5pPr marL="0" indent="0">
              <a:buFontTx/>
              <a:buNone/>
              <a:defRPr sz="1600">
                <a:solidFill>
                  <a:schemeClr val="tx1"/>
                </a:solidFill>
              </a:defRPr>
            </a:lvl5pPr>
            <a:lvl6pPr marL="0" indent="0">
              <a:buFontTx/>
              <a:buNone/>
              <a:defRPr sz="1600">
                <a:solidFill>
                  <a:schemeClr val="tx1"/>
                </a:solidFill>
              </a:defRPr>
            </a:lvl6pPr>
            <a:lvl7pPr marL="0" indent="0">
              <a:buFontTx/>
              <a:buNone/>
              <a:defRPr sz="1600">
                <a:solidFill>
                  <a:schemeClr val="tx1"/>
                </a:solidFill>
              </a:defRPr>
            </a:lvl7pPr>
            <a:lvl8pPr marL="0" indent="0">
              <a:buFontTx/>
              <a:buNone/>
              <a:defRPr sz="1600">
                <a:solidFill>
                  <a:schemeClr val="tx1"/>
                </a:solidFill>
              </a:defRPr>
            </a:lvl8pPr>
            <a:lvl9pPr marL="0" indent="0">
              <a:buFontTx/>
              <a:buNone/>
              <a:defRPr sz="1600" b="0" i="0">
                <a:solidFill>
                  <a:schemeClr val="tx1"/>
                </a:solidFill>
              </a:defRPr>
            </a:lvl9pPr>
          </a:lstStyle>
          <a:p>
            <a:pPr lvl="0"/>
            <a:r>
              <a:rPr lang="en-US"/>
              <a:t>Click to add subhead</a:t>
            </a:r>
          </a:p>
        </p:txBody>
      </p:sp>
      <p:sp>
        <p:nvSpPr>
          <p:cNvPr id="10" name="Footer Placeholder 3">
            <a:extLst>
              <a:ext uri="{FF2B5EF4-FFF2-40B4-BE49-F238E27FC236}">
                <a16:creationId xmlns:a16="http://schemas.microsoft.com/office/drawing/2014/main" id="{5F5679A1-7D15-4E49-A061-15E818D318D7}"/>
              </a:ext>
            </a:extLst>
          </p:cNvPr>
          <p:cNvSpPr>
            <a:spLocks noGrp="1"/>
          </p:cNvSpPr>
          <p:nvPr>
            <p:ph type="ftr" sz="quarter" idx="10"/>
          </p:nvPr>
        </p:nvSpPr>
        <p:spPr>
          <a:xfrm>
            <a:off x="457199" y="6519672"/>
            <a:ext cx="6035040" cy="91440"/>
          </a:xfrm>
        </p:spPr>
        <p:txBody>
          <a:bodyPr anchor="t" anchorCtr="0"/>
          <a:lstStyle>
            <a:lvl1pPr>
              <a:defRPr b="0" i="0"/>
            </a:lvl1pPr>
          </a:lstStyle>
          <a:p>
            <a:r>
              <a:rPr lang="en-US"/>
              <a:t>© 2022 WTW. All rights reserved. See “WTW Forward-Looking Statements“ above for information about forward-looking statements and cautionary language, including how actual results may differ materially from those in the slide presentation.</a:t>
            </a:r>
          </a:p>
        </p:txBody>
      </p:sp>
      <p:pic>
        <p:nvPicPr>
          <p:cNvPr id="13" name="Picture 12" descr="Icon&#10;&#10;Description automatically generated with low confidence">
            <a:extLst>
              <a:ext uri="{FF2B5EF4-FFF2-40B4-BE49-F238E27FC236}">
                <a16:creationId xmlns:a16="http://schemas.microsoft.com/office/drawing/2014/main" id="{EA2584FF-D46F-45F7-B82A-CE42BD4184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15600" y="6433073"/>
            <a:ext cx="647317" cy="208999"/>
          </a:xfrm>
          <a:prstGeom prst="rect">
            <a:avLst/>
          </a:prstGeom>
        </p:spPr>
      </p:pic>
      <p:sp>
        <p:nvSpPr>
          <p:cNvPr id="14" name="Slide Number Placeholder 1">
            <a:extLst>
              <a:ext uri="{FF2B5EF4-FFF2-40B4-BE49-F238E27FC236}">
                <a16:creationId xmlns:a16="http://schemas.microsoft.com/office/drawing/2014/main" id="{FE44C43D-DB44-4411-BDB9-A4C2C7084B51}"/>
              </a:ext>
            </a:extLst>
          </p:cNvPr>
          <p:cNvSpPr>
            <a:spLocks noGrp="1"/>
          </p:cNvSpPr>
          <p:nvPr>
            <p:ph type="sldNum" sz="quarter" idx="18"/>
          </p:nvPr>
        </p:nvSpPr>
        <p:spPr>
          <a:xfrm>
            <a:off x="11427675" y="6437376"/>
            <a:ext cx="306387" cy="208758"/>
          </a:xfrm>
        </p:spPr>
        <p:txBody>
          <a:bodyPr/>
          <a:lstStyle/>
          <a:p>
            <a:fld id="{63DCA5C9-2E11-4C67-86EB-AE1DE127DC64}" type="slidenum">
              <a:rPr lang="en-US" smtClean="0"/>
              <a:pPr/>
              <a:t>‹#›</a:t>
            </a:fld>
            <a:endParaRPr lang="en-US"/>
          </a:p>
        </p:txBody>
      </p:sp>
    </p:spTree>
    <p:extLst>
      <p:ext uri="{BB962C8B-B14F-4D97-AF65-F5344CB8AC3E}">
        <p14:creationId xmlns:p14="http://schemas.microsoft.com/office/powerpoint/2010/main" val="364746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_4_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9B7A2125-0066-41AD-B5C4-1FCDE010232D}"/>
              </a:ext>
            </a:extLst>
          </p:cNvPr>
          <p:cNvSpPr>
            <a:spLocks noGrp="1"/>
          </p:cNvSpPr>
          <p:nvPr>
            <p:ph type="pic" sz="quarter" idx="20" hasCustomPrompt="1"/>
          </p:nvPr>
        </p:nvSpPr>
        <p:spPr>
          <a:xfrm>
            <a:off x="465138" y="457200"/>
            <a:ext cx="11269662" cy="5791200"/>
          </a:xfrm>
          <a:custGeom>
            <a:avLst/>
            <a:gdLst>
              <a:gd name="connsiteX0" fmla="*/ 0 w 11269662"/>
              <a:gd name="connsiteY0" fmla="*/ 0 h 5791200"/>
              <a:gd name="connsiteX1" fmla="*/ 11269662 w 11269662"/>
              <a:gd name="connsiteY1" fmla="*/ 0 h 5791200"/>
              <a:gd name="connsiteX2" fmla="*/ 11269662 w 11269662"/>
              <a:gd name="connsiteY2" fmla="*/ 5791200 h 5791200"/>
              <a:gd name="connsiteX3" fmla="*/ 0 w 11269662"/>
              <a:gd name="connsiteY3" fmla="*/ 5791200 h 5791200"/>
              <a:gd name="connsiteX4" fmla="*/ 0 w 11269662"/>
              <a:gd name="connsiteY4" fmla="*/ 3941064 h 5791200"/>
              <a:gd name="connsiteX5" fmla="*/ 5624766 w 11269662"/>
              <a:gd name="connsiteY5" fmla="*/ 3941064 h 5791200"/>
              <a:gd name="connsiteX6" fmla="*/ 5624766 w 11269662"/>
              <a:gd name="connsiteY6" fmla="*/ 1929384 h 5791200"/>
              <a:gd name="connsiteX7" fmla="*/ 0 w 11269662"/>
              <a:gd name="connsiteY7" fmla="*/ 1929384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69662" h="5791200">
                <a:moveTo>
                  <a:pt x="0" y="0"/>
                </a:moveTo>
                <a:lnTo>
                  <a:pt x="11269662" y="0"/>
                </a:lnTo>
                <a:lnTo>
                  <a:pt x="11269662" y="5791200"/>
                </a:lnTo>
                <a:lnTo>
                  <a:pt x="0" y="5791200"/>
                </a:lnTo>
                <a:lnTo>
                  <a:pt x="0" y="3941064"/>
                </a:lnTo>
                <a:lnTo>
                  <a:pt x="5624766" y="3941064"/>
                </a:lnTo>
                <a:lnTo>
                  <a:pt x="5624766" y="1929384"/>
                </a:lnTo>
                <a:lnTo>
                  <a:pt x="0" y="1929384"/>
                </a:lnTo>
                <a:close/>
              </a:path>
            </a:pathLst>
          </a:custGeom>
          <a:solidFill>
            <a:srgbClr val="BFBFBF"/>
          </a:solidFill>
        </p:spPr>
        <p:txBody>
          <a:bodyPr wrap="square" tIns="1463040">
            <a:noAutofit/>
          </a:bodyPr>
          <a:lstStyle>
            <a:lvl1pPr algn="ctr">
              <a:defRPr/>
            </a:lvl1pPr>
          </a:lstStyle>
          <a:p>
            <a:r>
              <a:rPr lang="en-US"/>
              <a:t>Insert Pic</a:t>
            </a:r>
            <a:endParaRPr lang="en-GB"/>
          </a:p>
        </p:txBody>
      </p:sp>
      <p:sp>
        <p:nvSpPr>
          <p:cNvPr id="18" name="Rectangle 17">
            <a:extLst>
              <a:ext uri="{FF2B5EF4-FFF2-40B4-BE49-F238E27FC236}">
                <a16:creationId xmlns:a16="http://schemas.microsoft.com/office/drawing/2014/main" id="{1EB2AA7D-C791-4F6C-A258-4D60B1A85487}"/>
              </a:ext>
            </a:extLst>
          </p:cNvPr>
          <p:cNvSpPr/>
          <p:nvPr userDrawn="1"/>
        </p:nvSpPr>
        <p:spPr bwMode="auto">
          <a:xfrm>
            <a:off x="0" y="2386584"/>
            <a:ext cx="6089904" cy="2011680"/>
          </a:xfrm>
          <a:prstGeom prst="rect">
            <a:avLst/>
          </a:prstGeom>
          <a:solidFill>
            <a:schemeClr val="bg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GB" sz="1600" b="0" i="0">
              <a:solidFill>
                <a:schemeClr val="bg1"/>
              </a:solidFill>
              <a:latin typeface="+mn-lt"/>
              <a:ea typeface="Roboto" panose="02000000000000000000" pitchFamily="2" charset="0"/>
              <a:cs typeface="Roboto" panose="02000000000000000000" pitchFamily="2" charset="0"/>
            </a:endParaRPr>
          </a:p>
        </p:txBody>
      </p:sp>
      <p:sp>
        <p:nvSpPr>
          <p:cNvPr id="9" name="Title 1">
            <a:extLst>
              <a:ext uri="{FF2B5EF4-FFF2-40B4-BE49-F238E27FC236}">
                <a16:creationId xmlns:a16="http://schemas.microsoft.com/office/drawing/2014/main" id="{C5BEADA9-8B0A-E647-BE4B-A60A9933BF45}"/>
              </a:ext>
            </a:extLst>
          </p:cNvPr>
          <p:cNvSpPr>
            <a:spLocks noGrp="1"/>
          </p:cNvSpPr>
          <p:nvPr>
            <p:ph type="title"/>
          </p:nvPr>
        </p:nvSpPr>
        <p:spPr>
          <a:xfrm>
            <a:off x="465137" y="2743199"/>
            <a:ext cx="5421313" cy="1128137"/>
          </a:xfrm>
        </p:spPr>
        <p:txBody>
          <a:bodyPr lIns="0" rIns="0">
            <a:noAutofit/>
          </a:bodyPr>
          <a:lstStyle>
            <a:lvl1pPr>
              <a:lnSpc>
                <a:spcPct val="90000"/>
              </a:lnSpc>
              <a:defRPr sz="3200" b="0" i="0" baseline="0">
                <a:solidFill>
                  <a:schemeClr val="tx1"/>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10" name="Text Placeholder 25">
            <a:extLst>
              <a:ext uri="{FF2B5EF4-FFF2-40B4-BE49-F238E27FC236}">
                <a16:creationId xmlns:a16="http://schemas.microsoft.com/office/drawing/2014/main" id="{17B4EE0A-0572-284B-BEDD-5BB727575BBC}"/>
              </a:ext>
            </a:extLst>
          </p:cNvPr>
          <p:cNvSpPr>
            <a:spLocks noGrp="1"/>
          </p:cNvSpPr>
          <p:nvPr>
            <p:ph type="body" sz="quarter" idx="17" hasCustomPrompt="1"/>
          </p:nvPr>
        </p:nvSpPr>
        <p:spPr>
          <a:xfrm>
            <a:off x="465138" y="3871337"/>
            <a:ext cx="5421312" cy="402123"/>
          </a:xfrm>
        </p:spPr>
        <p:txBody>
          <a:bodyPr lIns="0" tIns="0" rIns="0"/>
          <a:lstStyle>
            <a:lvl1pPr>
              <a:lnSpc>
                <a:spcPct val="100000"/>
              </a:lnSpc>
              <a:spcAft>
                <a:spcPts val="0"/>
              </a:spcAft>
              <a:defRPr sz="1600" b="0">
                <a:solidFill>
                  <a:schemeClr val="tx1"/>
                </a:solidFill>
              </a:defRPr>
            </a:lvl1pPr>
            <a:lvl2pPr>
              <a:defRPr b="0">
                <a:solidFill>
                  <a:schemeClr val="tx1"/>
                </a:solidFill>
                <a:latin typeface="+mn-lt"/>
              </a:defRPr>
            </a:lvl2pPr>
            <a:lvl3pPr marL="0" indent="0">
              <a:buFontTx/>
              <a:buNone/>
              <a:defRPr sz="1600">
                <a:solidFill>
                  <a:schemeClr val="tx1"/>
                </a:solidFill>
              </a:defRPr>
            </a:lvl3pPr>
            <a:lvl4pPr marL="0" indent="0">
              <a:buFontTx/>
              <a:buNone/>
              <a:defRPr sz="1600">
                <a:solidFill>
                  <a:schemeClr val="tx1"/>
                </a:solidFill>
              </a:defRPr>
            </a:lvl4pPr>
            <a:lvl5pPr marL="0" indent="0">
              <a:buFontTx/>
              <a:buNone/>
              <a:defRPr sz="1600">
                <a:solidFill>
                  <a:schemeClr val="tx1"/>
                </a:solidFill>
              </a:defRPr>
            </a:lvl5pPr>
            <a:lvl6pPr marL="0" indent="0">
              <a:buFontTx/>
              <a:buNone/>
              <a:defRPr sz="1600">
                <a:solidFill>
                  <a:schemeClr val="tx1"/>
                </a:solidFill>
              </a:defRPr>
            </a:lvl6pPr>
            <a:lvl7pPr marL="0" indent="0">
              <a:buFontTx/>
              <a:buNone/>
              <a:defRPr sz="1600">
                <a:solidFill>
                  <a:schemeClr val="tx1"/>
                </a:solidFill>
              </a:defRPr>
            </a:lvl7pPr>
            <a:lvl8pPr marL="0" indent="0">
              <a:buFontTx/>
              <a:buNone/>
              <a:defRPr sz="1600">
                <a:solidFill>
                  <a:schemeClr val="tx1"/>
                </a:solidFill>
              </a:defRPr>
            </a:lvl8pPr>
            <a:lvl9pPr marL="0" indent="0">
              <a:buFontTx/>
              <a:buNone/>
              <a:defRPr sz="1600" b="0" i="0">
                <a:solidFill>
                  <a:schemeClr val="tx1"/>
                </a:solidFill>
              </a:defRPr>
            </a:lvl9pPr>
          </a:lstStyle>
          <a:p>
            <a:pPr lvl="0"/>
            <a:r>
              <a:rPr lang="en-US"/>
              <a:t>Click to add subhead</a:t>
            </a:r>
          </a:p>
        </p:txBody>
      </p:sp>
      <p:sp>
        <p:nvSpPr>
          <p:cNvPr id="12" name="Footer Placeholder 3">
            <a:extLst>
              <a:ext uri="{FF2B5EF4-FFF2-40B4-BE49-F238E27FC236}">
                <a16:creationId xmlns:a16="http://schemas.microsoft.com/office/drawing/2014/main" id="{82A6C2D7-0073-40E2-86B9-E6A44546679E}"/>
              </a:ext>
            </a:extLst>
          </p:cNvPr>
          <p:cNvSpPr>
            <a:spLocks noGrp="1"/>
          </p:cNvSpPr>
          <p:nvPr>
            <p:ph type="ftr" sz="quarter" idx="10"/>
          </p:nvPr>
        </p:nvSpPr>
        <p:spPr>
          <a:xfrm>
            <a:off x="457199" y="6519672"/>
            <a:ext cx="6035040" cy="91440"/>
          </a:xfrm>
        </p:spPr>
        <p:txBody>
          <a:bodyPr anchor="t" anchorCtr="0"/>
          <a:lstStyle>
            <a:lvl1pPr>
              <a:defRPr b="0" i="0"/>
            </a:lvl1pPr>
          </a:lstStyle>
          <a:p>
            <a:r>
              <a:rPr lang="en-US"/>
              <a:t>© 2022 WTW. All rights reserved. See “WTW Forward-Looking Statements“ above for information about forward-looking statements and cautionary language, including how actual results may differ materially from those in the slide presentation.</a:t>
            </a:r>
          </a:p>
        </p:txBody>
      </p:sp>
      <p:pic>
        <p:nvPicPr>
          <p:cNvPr id="14" name="Picture 13" descr="Icon&#10;&#10;Description automatically generated with low confidence">
            <a:extLst>
              <a:ext uri="{FF2B5EF4-FFF2-40B4-BE49-F238E27FC236}">
                <a16:creationId xmlns:a16="http://schemas.microsoft.com/office/drawing/2014/main" id="{04EBF1F0-2701-43DF-A3C4-DF3A356079D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15600" y="6433073"/>
            <a:ext cx="647317" cy="208999"/>
          </a:xfrm>
          <a:prstGeom prst="rect">
            <a:avLst/>
          </a:prstGeom>
        </p:spPr>
      </p:pic>
      <p:sp>
        <p:nvSpPr>
          <p:cNvPr id="15" name="Slide Number Placeholder 1">
            <a:extLst>
              <a:ext uri="{FF2B5EF4-FFF2-40B4-BE49-F238E27FC236}">
                <a16:creationId xmlns:a16="http://schemas.microsoft.com/office/drawing/2014/main" id="{94D1E600-447F-4CCE-ABE9-DF9703B6F18E}"/>
              </a:ext>
            </a:extLst>
          </p:cNvPr>
          <p:cNvSpPr>
            <a:spLocks noGrp="1"/>
          </p:cNvSpPr>
          <p:nvPr>
            <p:ph type="sldNum" sz="quarter" idx="19"/>
          </p:nvPr>
        </p:nvSpPr>
        <p:spPr>
          <a:xfrm>
            <a:off x="11427675" y="6437376"/>
            <a:ext cx="306387" cy="208758"/>
          </a:xfrm>
        </p:spPr>
        <p:txBody>
          <a:bodyPr/>
          <a:lstStyle/>
          <a:p>
            <a:fld id="{63DCA5C9-2E11-4C67-86EB-AE1DE127DC64}" type="slidenum">
              <a:rPr lang="en-US" smtClean="0"/>
              <a:pPr/>
              <a:t>‹#›</a:t>
            </a:fld>
            <a:endParaRPr lang="en-US"/>
          </a:p>
        </p:txBody>
      </p:sp>
    </p:spTree>
    <p:extLst>
      <p:ext uri="{BB962C8B-B14F-4D97-AF65-F5344CB8AC3E}">
        <p14:creationId xmlns:p14="http://schemas.microsoft.com/office/powerpoint/2010/main" val="3676937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3A17733-62EA-6940-A350-A58D7D15F1FB}"/>
              </a:ext>
            </a:extLst>
          </p:cNvPr>
          <p:cNvSpPr>
            <a:spLocks noGrp="1"/>
          </p:cNvSpPr>
          <p:nvPr>
            <p:ph type="title"/>
          </p:nvPr>
        </p:nvSpPr>
        <p:spPr>
          <a:xfrm>
            <a:off x="457200" y="457200"/>
            <a:ext cx="7434262" cy="1371600"/>
          </a:xfrm>
        </p:spPr>
        <p:txBody>
          <a:bodyPr lIns="548640" tIns="429768" rIns="228600">
            <a:noAutofit/>
          </a:bodyPr>
          <a:lstStyle>
            <a:lvl1pPr>
              <a:lnSpc>
                <a:spcPct val="95000"/>
              </a:lnSpc>
              <a:defRPr sz="3200" b="0" i="0" baseline="0">
                <a:solidFill>
                  <a:schemeClr val="tx1"/>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9" name="Text Placeholder 25">
            <a:extLst>
              <a:ext uri="{FF2B5EF4-FFF2-40B4-BE49-F238E27FC236}">
                <a16:creationId xmlns:a16="http://schemas.microsoft.com/office/drawing/2014/main" id="{423B3AC3-FF6A-7E40-8C74-6C527274E56C}"/>
              </a:ext>
            </a:extLst>
          </p:cNvPr>
          <p:cNvSpPr>
            <a:spLocks noGrp="1"/>
          </p:cNvSpPr>
          <p:nvPr>
            <p:ph type="body" sz="quarter" idx="17"/>
          </p:nvPr>
        </p:nvSpPr>
        <p:spPr>
          <a:xfrm>
            <a:off x="457200" y="1828801"/>
            <a:ext cx="10192352" cy="3436882"/>
          </a:xfrm>
        </p:spPr>
        <p:txBody>
          <a:bodyPr lIns="548640" tIns="228600" rIns="228600"/>
          <a:lstStyle>
            <a:lvl1pPr marL="548640" indent="-548640">
              <a:lnSpc>
                <a:spcPct val="100000"/>
              </a:lnSpc>
              <a:spcAft>
                <a:spcPts val="2500"/>
              </a:spcAft>
              <a:buClr>
                <a:schemeClr val="tx2"/>
              </a:buClr>
              <a:buSzPct val="200000"/>
              <a:buFont typeface="+mj-lt"/>
              <a:buAutoNum type="arabicPeriod"/>
              <a:defRPr sz="1600" b="0" i="0"/>
            </a:lvl1pPr>
            <a:lvl2pPr marL="548640" indent="-548640">
              <a:spcAft>
                <a:spcPts val="2500"/>
              </a:spcAft>
              <a:buClr>
                <a:schemeClr val="tx2"/>
              </a:buClr>
              <a:buSzPct val="200000"/>
              <a:buFont typeface="+mj-lt"/>
              <a:buAutoNum type="arabicPeriod"/>
              <a:defRPr b="0">
                <a:solidFill>
                  <a:schemeClr val="tx1"/>
                </a:solidFill>
                <a:latin typeface="+mn-lt"/>
              </a:defRPr>
            </a:lvl2pPr>
            <a:lvl3pPr marL="548640" indent="-548640">
              <a:spcAft>
                <a:spcPts val="2500"/>
              </a:spcAft>
              <a:buSzPct val="200000"/>
              <a:buFont typeface="+mj-lt"/>
              <a:buAutoNum type="arabicPeriod"/>
              <a:defRPr sz="1600">
                <a:solidFill>
                  <a:schemeClr val="tx1"/>
                </a:solidFill>
              </a:defRPr>
            </a:lvl3pPr>
            <a:lvl4pPr marL="548640" indent="-548640">
              <a:spcAft>
                <a:spcPts val="2500"/>
              </a:spcAft>
              <a:buSzPct val="200000"/>
              <a:buFont typeface="+mj-lt"/>
              <a:buAutoNum type="arabicPeriod"/>
              <a:defRPr sz="1600">
                <a:solidFill>
                  <a:schemeClr val="tx1"/>
                </a:solidFill>
              </a:defRPr>
            </a:lvl4pPr>
            <a:lvl5pPr marL="548640" indent="-548640">
              <a:spcAft>
                <a:spcPts val="2500"/>
              </a:spcAft>
              <a:buSzPct val="200000"/>
              <a:buFont typeface="+mj-lt"/>
              <a:buAutoNum type="arabicPeriod"/>
              <a:defRPr sz="1600">
                <a:solidFill>
                  <a:schemeClr val="tx1"/>
                </a:solidFill>
              </a:defRPr>
            </a:lvl5pPr>
            <a:lvl6pPr marL="548640" indent="-548640">
              <a:spcAft>
                <a:spcPts val="2500"/>
              </a:spcAft>
              <a:buSzPct val="200000"/>
              <a:buFont typeface="+mj-lt"/>
              <a:buAutoNum type="arabicPeriod"/>
              <a:defRPr sz="1600">
                <a:solidFill>
                  <a:schemeClr val="tx1"/>
                </a:solidFill>
              </a:defRPr>
            </a:lvl6pPr>
            <a:lvl7pPr marL="548640" indent="-548640">
              <a:spcAft>
                <a:spcPts val="2500"/>
              </a:spcAft>
              <a:buSzPct val="200000"/>
              <a:buFont typeface="+mj-lt"/>
              <a:buAutoNum type="arabicPeriod"/>
              <a:defRPr sz="1600">
                <a:solidFill>
                  <a:schemeClr val="tx1"/>
                </a:solidFill>
              </a:defRPr>
            </a:lvl7pPr>
            <a:lvl8pPr marL="548640" indent="-548640">
              <a:spcAft>
                <a:spcPts val="2500"/>
              </a:spcAft>
              <a:buSzPct val="200000"/>
              <a:buFont typeface="+mj-lt"/>
              <a:buAutoNum type="arabicPeriod"/>
              <a:defRPr sz="1600">
                <a:solidFill>
                  <a:schemeClr val="tx1"/>
                </a:solidFill>
              </a:defRPr>
            </a:lvl8pPr>
            <a:lvl9pPr marL="548640" indent="-548640">
              <a:spcAft>
                <a:spcPts val="2500"/>
              </a:spcAft>
              <a:buSzPct val="200000"/>
              <a:buFont typeface="+mj-lt"/>
              <a:buAutoNum type="arabicPeriod"/>
              <a:defRPr sz="1600">
                <a:solidFill>
                  <a:schemeClr val="tx1"/>
                </a:solidFill>
              </a:defRPr>
            </a:lvl9pPr>
          </a:lstStyle>
          <a:p>
            <a:pPr lvl="0"/>
            <a:r>
              <a:rPr lang="en-US"/>
              <a:t>Click to edit Master text styles</a:t>
            </a:r>
          </a:p>
        </p:txBody>
      </p:sp>
      <p:pic>
        <p:nvPicPr>
          <p:cNvPr id="12" name="Picture 11" descr="Icon&#10;&#10;Description automatically generated with low confidence">
            <a:extLst>
              <a:ext uri="{FF2B5EF4-FFF2-40B4-BE49-F238E27FC236}">
                <a16:creationId xmlns:a16="http://schemas.microsoft.com/office/drawing/2014/main" id="{8D0481BC-8CF3-454D-9E5E-36168A3AFDF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15600" y="6433073"/>
            <a:ext cx="647317" cy="208999"/>
          </a:xfrm>
          <a:prstGeom prst="rect">
            <a:avLst/>
          </a:prstGeom>
        </p:spPr>
      </p:pic>
      <p:sp>
        <p:nvSpPr>
          <p:cNvPr id="13" name="Slide Number Placeholder 1">
            <a:extLst>
              <a:ext uri="{FF2B5EF4-FFF2-40B4-BE49-F238E27FC236}">
                <a16:creationId xmlns:a16="http://schemas.microsoft.com/office/drawing/2014/main" id="{C67BBABA-B53A-4DFE-A411-8A783BDC1E82}"/>
              </a:ext>
            </a:extLst>
          </p:cNvPr>
          <p:cNvSpPr>
            <a:spLocks noGrp="1"/>
          </p:cNvSpPr>
          <p:nvPr>
            <p:ph type="sldNum" sz="quarter" idx="18"/>
          </p:nvPr>
        </p:nvSpPr>
        <p:spPr>
          <a:xfrm>
            <a:off x="11427675" y="6437376"/>
            <a:ext cx="306387" cy="208758"/>
          </a:xfrm>
        </p:spPr>
        <p:txBody>
          <a:bodyPr/>
          <a:lstStyle/>
          <a:p>
            <a:fld id="{63DCA5C9-2E11-4C67-86EB-AE1DE127DC64}" type="slidenum">
              <a:rPr lang="en-US" smtClean="0"/>
              <a:pPr/>
              <a:t>‹#›</a:t>
            </a:fld>
            <a:endParaRPr lang="en-US"/>
          </a:p>
        </p:txBody>
      </p:sp>
      <p:sp>
        <p:nvSpPr>
          <p:cNvPr id="15" name="Footer Placeholder 3">
            <a:extLst>
              <a:ext uri="{FF2B5EF4-FFF2-40B4-BE49-F238E27FC236}">
                <a16:creationId xmlns:a16="http://schemas.microsoft.com/office/drawing/2014/main" id="{3D1CF1CD-EA9C-400E-A304-A5D3F5A684F5}"/>
              </a:ext>
            </a:extLst>
          </p:cNvPr>
          <p:cNvSpPr>
            <a:spLocks noGrp="1"/>
          </p:cNvSpPr>
          <p:nvPr>
            <p:ph type="ftr" sz="quarter" idx="10"/>
          </p:nvPr>
        </p:nvSpPr>
        <p:spPr>
          <a:xfrm>
            <a:off x="457199" y="6519672"/>
            <a:ext cx="6035040" cy="91440"/>
          </a:xfrm>
        </p:spPr>
        <p:txBody>
          <a:bodyPr anchor="t" anchorCtr="0"/>
          <a:lstStyle>
            <a:lvl1pPr>
              <a:defRPr b="0" i="0"/>
            </a:lvl1pPr>
          </a:lstStyle>
          <a:p>
            <a:r>
              <a:rPr lang="en-US"/>
              <a:t>© 2022 WTW. All rights reserved. See “WTW Forward-Looking Statements“ above for information about forward-looking statements and cautionary language, including how actual results may differ materially from those in the slide presentation.</a:t>
            </a:r>
          </a:p>
        </p:txBody>
      </p:sp>
    </p:spTree>
    <p:extLst>
      <p:ext uri="{BB962C8B-B14F-4D97-AF65-F5344CB8AC3E}">
        <p14:creationId xmlns:p14="http://schemas.microsoft.com/office/powerpoint/2010/main" val="1697564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Zoom_dual purpo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FEF6AAA5-1DD4-7042-97B8-DBA2321B05B9}"/>
              </a:ext>
            </a:extLst>
          </p:cNvPr>
          <p:cNvSpPr>
            <a:spLocks noGrp="1"/>
          </p:cNvSpPr>
          <p:nvPr>
            <p:ph type="title"/>
          </p:nvPr>
        </p:nvSpPr>
        <p:spPr>
          <a:xfrm>
            <a:off x="465138" y="457200"/>
            <a:ext cx="5516562" cy="5551487"/>
          </a:xfrm>
        </p:spPr>
        <p:txBody>
          <a:bodyPr lIns="548640" tIns="429768" rIns="228600">
            <a:noAutofit/>
          </a:bodyPr>
          <a:lstStyle>
            <a:lvl1pPr>
              <a:lnSpc>
                <a:spcPct val="95000"/>
              </a:lnSpc>
              <a:defRPr sz="3200" b="0" i="0" baseline="0">
                <a:solidFill>
                  <a:schemeClr val="tx1"/>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7" name="Picture Placeholder 7">
            <a:extLst>
              <a:ext uri="{FF2B5EF4-FFF2-40B4-BE49-F238E27FC236}">
                <a16:creationId xmlns:a16="http://schemas.microsoft.com/office/drawing/2014/main" id="{22F72546-F4C0-E249-9BAB-A1046D5C614F}"/>
              </a:ext>
            </a:extLst>
          </p:cNvPr>
          <p:cNvSpPr>
            <a:spLocks noGrp="1"/>
          </p:cNvSpPr>
          <p:nvPr>
            <p:ph type="pic" sz="quarter" idx="12"/>
          </p:nvPr>
        </p:nvSpPr>
        <p:spPr>
          <a:xfrm>
            <a:off x="6096000" y="457200"/>
            <a:ext cx="5634038" cy="5829300"/>
          </a:xfrm>
          <a:solidFill>
            <a:schemeClr val="bg1">
              <a:lumMod val="75000"/>
            </a:schemeClr>
          </a:solidFill>
        </p:spPr>
        <p:txBody>
          <a:bodyPr tIns="2286000"/>
          <a:lstStyle>
            <a:lvl1pPr algn="ctr">
              <a:defRPr b="0" i="0"/>
            </a:lvl1pPr>
          </a:lstStyle>
          <a:p>
            <a:r>
              <a:rPr lang="en-US"/>
              <a:t>Click icon to add picture</a:t>
            </a:r>
          </a:p>
        </p:txBody>
      </p:sp>
      <p:sp>
        <p:nvSpPr>
          <p:cNvPr id="10" name="Footer Placeholder 3">
            <a:extLst>
              <a:ext uri="{FF2B5EF4-FFF2-40B4-BE49-F238E27FC236}">
                <a16:creationId xmlns:a16="http://schemas.microsoft.com/office/drawing/2014/main" id="{5D94D850-B31B-41C5-B53F-A909DED22A19}"/>
              </a:ext>
            </a:extLst>
          </p:cNvPr>
          <p:cNvSpPr>
            <a:spLocks noGrp="1"/>
          </p:cNvSpPr>
          <p:nvPr>
            <p:ph type="ftr" sz="quarter" idx="10"/>
          </p:nvPr>
        </p:nvSpPr>
        <p:spPr>
          <a:xfrm>
            <a:off x="457199" y="6519672"/>
            <a:ext cx="6035040" cy="91440"/>
          </a:xfrm>
        </p:spPr>
        <p:txBody>
          <a:bodyPr anchor="t" anchorCtr="0"/>
          <a:lstStyle>
            <a:lvl1pPr>
              <a:defRPr b="0" i="0"/>
            </a:lvl1pPr>
          </a:lstStyle>
          <a:p>
            <a:r>
              <a:rPr lang="en-US"/>
              <a:t>© 2022 WTW. All rights reserved. See “WTW Forward-Looking Statements“ above for information about forward-looking statements and cautionary language, including how actual results may differ materially from those in the slide presentation.</a:t>
            </a:r>
          </a:p>
        </p:txBody>
      </p:sp>
      <p:pic>
        <p:nvPicPr>
          <p:cNvPr id="11" name="Picture 10" descr="Icon&#10;&#10;Description automatically generated with low confidence">
            <a:extLst>
              <a:ext uri="{FF2B5EF4-FFF2-40B4-BE49-F238E27FC236}">
                <a16:creationId xmlns:a16="http://schemas.microsoft.com/office/drawing/2014/main" id="{D177DD62-FF0E-4DF1-9857-E5D803D2BAB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15600" y="6433073"/>
            <a:ext cx="647317" cy="208999"/>
          </a:xfrm>
          <a:prstGeom prst="rect">
            <a:avLst/>
          </a:prstGeom>
        </p:spPr>
      </p:pic>
      <p:sp>
        <p:nvSpPr>
          <p:cNvPr id="12" name="Slide Number Placeholder 1">
            <a:extLst>
              <a:ext uri="{FF2B5EF4-FFF2-40B4-BE49-F238E27FC236}">
                <a16:creationId xmlns:a16="http://schemas.microsoft.com/office/drawing/2014/main" id="{85DF98F8-B5A9-4546-B33B-E34E6C9D2052}"/>
              </a:ext>
            </a:extLst>
          </p:cNvPr>
          <p:cNvSpPr>
            <a:spLocks noGrp="1"/>
          </p:cNvSpPr>
          <p:nvPr>
            <p:ph type="sldNum" sz="quarter" idx="18"/>
          </p:nvPr>
        </p:nvSpPr>
        <p:spPr>
          <a:xfrm>
            <a:off x="11427675" y="6437376"/>
            <a:ext cx="306387" cy="208758"/>
          </a:xfrm>
        </p:spPr>
        <p:txBody>
          <a:bodyPr/>
          <a:lstStyle/>
          <a:p>
            <a:fld id="{63DCA5C9-2E11-4C67-86EB-AE1DE127DC64}" type="slidenum">
              <a:rPr lang="en-US" smtClean="0"/>
              <a:pPr/>
              <a:t>‹#›</a:t>
            </a:fld>
            <a:endParaRPr lang="en-US"/>
          </a:p>
        </p:txBody>
      </p:sp>
    </p:spTree>
    <p:extLst>
      <p:ext uri="{BB962C8B-B14F-4D97-AF65-F5344CB8AC3E}">
        <p14:creationId xmlns:p14="http://schemas.microsoft.com/office/powerpoint/2010/main" val="925612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096B255-FBD3-4B2E-AD30-AA6FFF105816}"/>
              </a:ext>
            </a:extLst>
          </p:cNvPr>
          <p:cNvGraphicFramePr>
            <a:graphicFrameLocks noChangeAspect="1"/>
          </p:cNvGraphicFramePr>
          <p:nvPr userDrawn="1">
            <p:custDataLst>
              <p:tags r:id="rId33"/>
            </p:custDataLst>
            <p:extLst>
              <p:ext uri="{D42A27DB-BD31-4B8C-83A1-F6EECF244321}">
                <p14:modId xmlns:p14="http://schemas.microsoft.com/office/powerpoint/2010/main" val="40376989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4" imgW="425" imgH="424" progId="TCLayout.ActiveDocument.1">
                  <p:embed/>
                </p:oleObj>
              </mc:Choice>
              <mc:Fallback>
                <p:oleObj name="think-cell Slide" r:id="rId34" imgW="425" imgH="424" progId="TCLayout.ActiveDocument.1">
                  <p:embed/>
                  <p:pic>
                    <p:nvPicPr>
                      <p:cNvPr id="7" name="Object 6" hidden="1">
                        <a:extLst>
                          <a:ext uri="{FF2B5EF4-FFF2-40B4-BE49-F238E27FC236}">
                            <a16:creationId xmlns:a16="http://schemas.microsoft.com/office/drawing/2014/main" id="{8096B255-FBD3-4B2E-AD30-AA6FFF105816}"/>
                          </a:ext>
                        </a:extLst>
                      </p:cNvPr>
                      <p:cNvPicPr/>
                      <p:nvPr/>
                    </p:nvPicPr>
                    <p:blipFill>
                      <a:blip r:embed="rId35"/>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457200" y="457199"/>
            <a:ext cx="11261723" cy="784226"/>
          </a:xfrm>
          <a:prstGeom prst="rect">
            <a:avLst/>
          </a:prstGeom>
        </p:spPr>
        <p:txBody>
          <a:bodyPr vert="horz" lIns="0" tIns="0" rIns="2286000" bIns="0" rtlCol="0" anchor="t" anchorCtr="0">
            <a:noAutofit/>
          </a:bodyPr>
          <a:lstStyle/>
          <a:p>
            <a:r>
              <a:rPr lang="en-US"/>
              <a:t>Click to edit </a:t>
            </a:r>
            <a:br>
              <a:rPr lang="en-US"/>
            </a:br>
            <a:r>
              <a:rPr lang="en-US"/>
              <a:t>Master title style</a:t>
            </a:r>
          </a:p>
        </p:txBody>
      </p:sp>
      <p:sp>
        <p:nvSpPr>
          <p:cNvPr id="3" name="Text Placeholder 2"/>
          <p:cNvSpPr>
            <a:spLocks noGrp="1"/>
          </p:cNvSpPr>
          <p:nvPr>
            <p:ph type="body" idx="1"/>
          </p:nvPr>
        </p:nvSpPr>
        <p:spPr>
          <a:xfrm>
            <a:off x="457200" y="1541417"/>
            <a:ext cx="11264900" cy="446727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7199" y="6519672"/>
            <a:ext cx="5943600" cy="91440"/>
          </a:xfrm>
          <a:prstGeom prst="rect">
            <a:avLst/>
          </a:prstGeom>
        </p:spPr>
        <p:txBody>
          <a:bodyPr vert="horz" lIns="0" tIns="0" rIns="0" bIns="0" rtlCol="0" anchor="t" anchorCtr="0"/>
          <a:lstStyle>
            <a:lvl1pPr marL="0" indent="9525" algn="l">
              <a:tabLst/>
              <a:defRPr sz="600" b="0" i="0" cap="none" baseline="0">
                <a:solidFill>
                  <a:schemeClr val="tx1"/>
                </a:solidFill>
                <a:latin typeface="+mn-lt"/>
                <a:ea typeface="Roboto" panose="02000000000000000000" pitchFamily="2" charset="0"/>
                <a:cs typeface="Verdana" panose="020B0604030504040204" pitchFamily="34" charset="0"/>
              </a:defRPr>
            </a:lvl1pPr>
            <a:lvl2pPr marL="0" indent="9525" algn="l">
              <a:tabLst/>
              <a:defRPr sz="600" b="0" i="0" cap="none" baseline="0">
                <a:solidFill>
                  <a:schemeClr val="tx1"/>
                </a:solidFill>
                <a:latin typeface="+mn-lt"/>
                <a:ea typeface="Roboto" panose="02000000000000000000" pitchFamily="2" charset="0"/>
                <a:cs typeface="Verdana" panose="020B0604030504040204" pitchFamily="34" charset="0"/>
              </a:defRPr>
            </a:lvl2pPr>
            <a:lvl3pPr marL="0" indent="9525" algn="l">
              <a:tabLst/>
              <a:defRPr sz="600" b="0" i="0" cap="none" baseline="0">
                <a:solidFill>
                  <a:schemeClr val="tx1"/>
                </a:solidFill>
                <a:latin typeface="+mn-lt"/>
                <a:ea typeface="Roboto" panose="02000000000000000000" pitchFamily="2" charset="0"/>
                <a:cs typeface="Verdana" panose="020B0604030504040204" pitchFamily="34" charset="0"/>
              </a:defRPr>
            </a:lvl3pPr>
            <a:lvl4pPr marL="0" indent="9525" algn="l">
              <a:tabLst/>
              <a:defRPr sz="600" b="0" i="0" cap="none" baseline="0">
                <a:solidFill>
                  <a:schemeClr val="tx1"/>
                </a:solidFill>
                <a:latin typeface="+mn-lt"/>
                <a:ea typeface="Roboto" panose="02000000000000000000" pitchFamily="2" charset="0"/>
                <a:cs typeface="Verdana" panose="020B0604030504040204" pitchFamily="34" charset="0"/>
              </a:defRPr>
            </a:lvl4pPr>
            <a:lvl5pPr marL="0" indent="9525" algn="l">
              <a:tabLst/>
              <a:defRPr sz="600" b="0" i="0" cap="none" baseline="0">
                <a:solidFill>
                  <a:schemeClr val="tx1"/>
                </a:solidFill>
                <a:latin typeface="+mn-lt"/>
                <a:ea typeface="Roboto" panose="02000000000000000000" pitchFamily="2" charset="0"/>
                <a:cs typeface="Verdana" panose="020B0604030504040204" pitchFamily="34" charset="0"/>
              </a:defRPr>
            </a:lvl5pPr>
            <a:lvl6pPr marL="0" indent="9525" algn="l">
              <a:tabLst/>
              <a:defRPr sz="600" b="0" i="0" cap="none" baseline="0">
                <a:solidFill>
                  <a:schemeClr val="tx1"/>
                </a:solidFill>
                <a:latin typeface="+mn-lt"/>
                <a:ea typeface="Roboto" panose="02000000000000000000" pitchFamily="2" charset="0"/>
                <a:cs typeface="Verdana" panose="020B0604030504040204" pitchFamily="34" charset="0"/>
              </a:defRPr>
            </a:lvl6pPr>
            <a:lvl7pPr marL="0" indent="9525" algn="l">
              <a:tabLst/>
              <a:defRPr sz="600" b="0" i="0" cap="none" baseline="0">
                <a:solidFill>
                  <a:schemeClr val="tx1"/>
                </a:solidFill>
                <a:latin typeface="+mn-lt"/>
                <a:ea typeface="Roboto" panose="02000000000000000000" pitchFamily="2" charset="0"/>
                <a:cs typeface="Verdana" panose="020B0604030504040204" pitchFamily="34" charset="0"/>
              </a:defRPr>
            </a:lvl7pPr>
            <a:lvl8pPr marL="0" indent="9525" algn="l">
              <a:tabLst/>
              <a:defRPr sz="600" b="0" i="0" cap="none" baseline="0">
                <a:solidFill>
                  <a:schemeClr val="tx1"/>
                </a:solidFill>
                <a:latin typeface="+mn-lt"/>
                <a:ea typeface="Roboto" panose="02000000000000000000" pitchFamily="2" charset="0"/>
                <a:cs typeface="Verdana" panose="020B0604030504040204" pitchFamily="34" charset="0"/>
              </a:defRPr>
            </a:lvl8pPr>
            <a:lvl9pPr marL="0" indent="9525" algn="l">
              <a:tabLst/>
              <a:defRPr sz="600" b="0" i="0" cap="none" baseline="0">
                <a:solidFill>
                  <a:schemeClr val="tx1"/>
                </a:solidFill>
                <a:latin typeface="+mn-lt"/>
                <a:ea typeface="Roboto" panose="02000000000000000000" pitchFamily="2" charset="0"/>
                <a:cs typeface="Verdana" panose="020B0604030504040204" pitchFamily="34" charset="0"/>
              </a:defRPr>
            </a:lvl9pPr>
          </a:lstStyle>
          <a:p>
            <a:pPr lvl="6"/>
            <a:r>
              <a:rPr lang="en-US"/>
              <a:t>© 2022 WTW. All rights reserved. See “WTW Forward-Looking Statements“ above for information about forward-looking statements and cautionary language, including how actual results may differ materially from those in the slide presentation.</a:t>
            </a:r>
          </a:p>
        </p:txBody>
      </p:sp>
      <p:sp>
        <p:nvSpPr>
          <p:cNvPr id="6" name="Slide Number Placeholder 5"/>
          <p:cNvSpPr>
            <a:spLocks noGrp="1"/>
          </p:cNvSpPr>
          <p:nvPr>
            <p:ph type="sldNum" sz="quarter" idx="4"/>
          </p:nvPr>
        </p:nvSpPr>
        <p:spPr>
          <a:xfrm>
            <a:off x="11427675" y="6400800"/>
            <a:ext cx="306387" cy="208758"/>
          </a:xfrm>
          <a:prstGeom prst="rect">
            <a:avLst/>
          </a:prstGeom>
        </p:spPr>
        <p:txBody>
          <a:bodyPr vert="horz" lIns="0" tIns="0" rIns="0" bIns="0" rtlCol="0" anchor="b" anchorCtr="0"/>
          <a:lstStyle>
            <a:lvl1pPr algn="r">
              <a:defRPr sz="900" b="0" i="0">
                <a:solidFill>
                  <a:schemeClr val="tx1"/>
                </a:solidFill>
                <a:latin typeface="+mn-lt"/>
                <a:ea typeface="Verdana" panose="020B0604030504040204" pitchFamily="34" charset="0"/>
                <a:cs typeface="Verdana" panose="020B0604030504040204" pitchFamily="34" charset="0"/>
              </a:defRPr>
            </a:lvl1pPr>
            <a:lvl2pPr marL="0" algn="r">
              <a:defRPr sz="900" b="0" i="0">
                <a:solidFill>
                  <a:schemeClr val="tx1"/>
                </a:solidFill>
                <a:latin typeface="+mn-lt"/>
                <a:ea typeface="Verdana" panose="020B0604030504040204" pitchFamily="34" charset="0"/>
                <a:cs typeface="Verdana" panose="020B0604030504040204" pitchFamily="34" charset="0"/>
              </a:defRPr>
            </a:lvl2pPr>
            <a:lvl3pPr marL="0" algn="r">
              <a:defRPr sz="900" b="0" i="0">
                <a:solidFill>
                  <a:schemeClr val="tx1"/>
                </a:solidFill>
                <a:latin typeface="+mn-lt"/>
                <a:ea typeface="Verdana" panose="020B0604030504040204" pitchFamily="34" charset="0"/>
                <a:cs typeface="Verdana" panose="020B0604030504040204" pitchFamily="34" charset="0"/>
              </a:defRPr>
            </a:lvl3pPr>
            <a:lvl4pPr marL="0" algn="r">
              <a:defRPr sz="900" b="0" i="0">
                <a:solidFill>
                  <a:schemeClr val="tx1"/>
                </a:solidFill>
                <a:latin typeface="+mn-lt"/>
                <a:ea typeface="Verdana" panose="020B0604030504040204" pitchFamily="34" charset="0"/>
                <a:cs typeface="Verdana" panose="020B0604030504040204" pitchFamily="34" charset="0"/>
              </a:defRPr>
            </a:lvl4pPr>
            <a:lvl5pPr marL="0" algn="r">
              <a:defRPr sz="900" b="0" i="0">
                <a:solidFill>
                  <a:schemeClr val="tx1"/>
                </a:solidFill>
                <a:latin typeface="+mn-lt"/>
                <a:ea typeface="Verdana" panose="020B0604030504040204" pitchFamily="34" charset="0"/>
                <a:cs typeface="Verdana" panose="020B0604030504040204" pitchFamily="34" charset="0"/>
              </a:defRPr>
            </a:lvl5pPr>
            <a:lvl6pPr marL="0" algn="r">
              <a:defRPr sz="900" b="0" i="0">
                <a:solidFill>
                  <a:schemeClr val="tx1"/>
                </a:solidFill>
                <a:latin typeface="+mn-lt"/>
                <a:ea typeface="Verdana" panose="020B0604030504040204" pitchFamily="34" charset="0"/>
                <a:cs typeface="Verdana" panose="020B0604030504040204" pitchFamily="34" charset="0"/>
              </a:defRPr>
            </a:lvl6pPr>
            <a:lvl7pPr marL="0" algn="r">
              <a:defRPr sz="900" b="0" i="0">
                <a:solidFill>
                  <a:schemeClr val="tx1"/>
                </a:solidFill>
                <a:latin typeface="+mn-lt"/>
                <a:ea typeface="Verdana" panose="020B0604030504040204" pitchFamily="34" charset="0"/>
                <a:cs typeface="Verdana" panose="020B0604030504040204" pitchFamily="34" charset="0"/>
              </a:defRPr>
            </a:lvl7pPr>
            <a:lvl8pPr marL="0" algn="r">
              <a:defRPr sz="900" b="0" i="0">
                <a:solidFill>
                  <a:schemeClr val="tx1"/>
                </a:solidFill>
                <a:latin typeface="+mn-lt"/>
                <a:ea typeface="Verdana" panose="020B0604030504040204" pitchFamily="34" charset="0"/>
                <a:cs typeface="Verdana" panose="020B0604030504040204" pitchFamily="34" charset="0"/>
              </a:defRPr>
            </a:lvl8pPr>
            <a:lvl9pPr marL="0" algn="r">
              <a:defRPr sz="900" b="0" i="0">
                <a:solidFill>
                  <a:schemeClr val="tx1"/>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a:p>
        </p:txBody>
      </p:sp>
      <p:sp>
        <p:nvSpPr>
          <p:cNvPr id="15" name="Rectangle 14">
            <a:extLst>
              <a:ext uri="{FF2B5EF4-FFF2-40B4-BE49-F238E27FC236}">
                <a16:creationId xmlns:a16="http://schemas.microsoft.com/office/drawing/2014/main" id="{A8F4805C-E7F8-4047-8891-12697F82EE26}"/>
              </a:ext>
            </a:extLst>
          </p:cNvPr>
          <p:cNvSpPr/>
          <p:nvPr userDrawn="1"/>
        </p:nvSpPr>
        <p:spPr>
          <a:xfrm>
            <a:off x="457200" y="6400800"/>
            <a:ext cx="413575" cy="92333"/>
          </a:xfrm>
          <a:prstGeom prst="rect">
            <a:avLst/>
          </a:prstGeom>
        </p:spPr>
        <p:txBody>
          <a:bodyPr wrap="none" lIns="0" tIns="0" rIns="0" bIns="0">
            <a:spAutoFit/>
          </a:bodyPr>
          <a:lstStyle/>
          <a:p>
            <a:pPr>
              <a:spcAft>
                <a:spcPts val="200"/>
              </a:spcAft>
            </a:pPr>
            <a:r>
              <a:rPr lang="en-GB" sz="600" b="1">
                <a:solidFill>
                  <a:srgbClr val="7F35B2"/>
                </a:solidFill>
              </a:rPr>
              <a:t>wtwco.com</a:t>
            </a:r>
          </a:p>
        </p:txBody>
      </p:sp>
    </p:spTree>
    <p:extLst>
      <p:ext uri="{BB962C8B-B14F-4D97-AF65-F5344CB8AC3E}">
        <p14:creationId xmlns:p14="http://schemas.microsoft.com/office/powerpoint/2010/main" val="172771477"/>
      </p:ext>
    </p:extLst>
  </p:cSld>
  <p:clrMap bg1="lt1" tx1="dk1" bg2="lt2" tx2="dk2" accent1="accent1" accent2="accent2" accent3="accent3" accent4="accent4" accent5="accent5" accent6="accent6" hlink="hlink" folHlink="folHlink"/>
  <p:sldLayoutIdLst>
    <p:sldLayoutId id="2147483733" r:id="rId1"/>
    <p:sldLayoutId id="2147483785" r:id="rId2"/>
    <p:sldLayoutId id="2147483863" r:id="rId3"/>
    <p:sldLayoutId id="2147483786" r:id="rId4"/>
    <p:sldLayoutId id="2147483815" r:id="rId5"/>
    <p:sldLayoutId id="2147483816" r:id="rId6"/>
    <p:sldLayoutId id="2147483817" r:id="rId7"/>
    <p:sldLayoutId id="2147483851" r:id="rId8"/>
    <p:sldLayoutId id="2147483864" r:id="rId9"/>
    <p:sldLayoutId id="2147483858" r:id="rId10"/>
    <p:sldLayoutId id="2147483850" r:id="rId11"/>
    <p:sldLayoutId id="2147483849" r:id="rId12"/>
    <p:sldLayoutId id="2147483859" r:id="rId13"/>
    <p:sldLayoutId id="2147483861" r:id="rId14"/>
    <p:sldLayoutId id="2147483865" r:id="rId15"/>
    <p:sldLayoutId id="2147483746" r:id="rId16"/>
    <p:sldLayoutId id="2147483854" r:id="rId17"/>
    <p:sldLayoutId id="2147483855" r:id="rId18"/>
    <p:sldLayoutId id="2147483856" r:id="rId19"/>
    <p:sldLayoutId id="2147483857" r:id="rId20"/>
    <p:sldLayoutId id="2147483747" r:id="rId21"/>
    <p:sldLayoutId id="2147483809" r:id="rId22"/>
    <p:sldLayoutId id="2147483818" r:id="rId23"/>
    <p:sldLayoutId id="2147483801" r:id="rId24"/>
    <p:sldLayoutId id="2147483760" r:id="rId25"/>
    <p:sldLayoutId id="2147483756" r:id="rId26"/>
    <p:sldLayoutId id="2147483708" r:id="rId27"/>
    <p:sldLayoutId id="2147483813" r:id="rId28"/>
    <p:sldLayoutId id="2147483895" r:id="rId29"/>
    <p:sldLayoutId id="2147483896" r:id="rId30"/>
    <p:sldLayoutId id="2147483897" r:id="rId31"/>
  </p:sldLayoutIdLst>
  <p:hf sldNum="0" hdr="0" dt="0"/>
  <p:txStyles>
    <p:titleStyle>
      <a:lvl1pPr algn="l" defTabSz="914400" rtl="0" eaLnBrk="1" latinLnBrk="0" hangingPunct="1">
        <a:lnSpc>
          <a:spcPct val="90000"/>
        </a:lnSpc>
        <a:spcBef>
          <a:spcPct val="0"/>
        </a:spcBef>
        <a:buNone/>
        <a:defRPr sz="3200" b="0" i="0" kern="1200">
          <a:solidFill>
            <a:schemeClr val="tx1"/>
          </a:solidFill>
          <a:latin typeface="+mj-lt"/>
          <a:ea typeface="Roboto Medium" panose="02000000000000000000" pitchFamily="2" charset="0"/>
          <a:cs typeface="Verdana" panose="020B0604030504040204" pitchFamily="34" charset="0"/>
        </a:defRPr>
      </a:lvl1pPr>
    </p:titleStyle>
    <p:body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708" userDrawn="1">
          <p15:clr>
            <a:srgbClr val="F26B43"/>
          </p15:clr>
        </p15:guide>
        <p15:guide id="3" pos="288" userDrawn="1">
          <p15:clr>
            <a:srgbClr val="F26B43"/>
          </p15:clr>
        </p15:guide>
        <p15:guide id="10" pos="3840" userDrawn="1">
          <p15:clr>
            <a:srgbClr val="F26B43"/>
          </p15:clr>
        </p15:guide>
        <p15:guide id="12" pos="3912" userDrawn="1">
          <p15:clr>
            <a:srgbClr val="F26B43"/>
          </p15:clr>
        </p15:guide>
        <p15:guide id="13" pos="7389" userDrawn="1">
          <p15:clr>
            <a:srgbClr val="F26B43"/>
          </p15:clr>
        </p15:guide>
        <p15:guide id="15" pos="4976" userDrawn="1">
          <p15:clr>
            <a:srgbClr val="F26B43"/>
          </p15:clr>
        </p15:guide>
        <p15:guide id="16" pos="5118" userDrawn="1">
          <p15:clr>
            <a:srgbClr val="F26B43"/>
          </p15:clr>
        </p15:guide>
        <p15:guide id="23" orient="horz" pos="4200" userDrawn="1">
          <p15:clr>
            <a:srgbClr val="F26B43"/>
          </p15:clr>
        </p15:guide>
        <p15:guide id="31" orient="horz" pos="3785" userDrawn="1">
          <p15:clr>
            <a:srgbClr val="F26B43"/>
          </p15:clr>
        </p15:guide>
        <p15:guide id="32" orient="horz" pos="3936" userDrawn="1">
          <p15:clr>
            <a:srgbClr val="F26B43"/>
          </p15:clr>
        </p15:guide>
        <p15:guide id="37" pos="2560" userDrawn="1">
          <p15:clr>
            <a:srgbClr val="F26B43"/>
          </p15:clr>
        </p15:guide>
        <p15:guide id="40" pos="3768" userDrawn="1">
          <p15:clr>
            <a:srgbClr val="F26B43"/>
          </p15:clr>
        </p15:guide>
        <p15:guide id="48" orient="horz" pos="1152" userDrawn="1">
          <p15:clr>
            <a:srgbClr val="F26B43"/>
          </p15:clr>
        </p15:guide>
        <p15:guide id="49" orient="horz" pos="783" userDrawn="1">
          <p15:clr>
            <a:srgbClr val="F26B43"/>
          </p15:clr>
        </p15:guide>
        <p15:guide id="51" orient="horz" pos="2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20.jpe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3.xml"/><Relationship Id="rId1" Type="http://schemas.openxmlformats.org/officeDocument/2006/relationships/tags" Target="../tags/tag26.xml"/><Relationship Id="rId4" Type="http://schemas.openxmlformats.org/officeDocument/2006/relationships/image" Target="../media/image30.emf"/></Relationships>
</file>

<file path=ppt/slides/_rels/slide11.xml.rels><?xml version="1.0" encoding="UTF-8" standalone="yes"?>
<Relationships xmlns="http://schemas.openxmlformats.org/package/2006/relationships"><Relationship Id="rId13" Type="http://schemas.openxmlformats.org/officeDocument/2006/relationships/tags" Target="../tags/tag39.xml"/><Relationship Id="rId18" Type="http://schemas.openxmlformats.org/officeDocument/2006/relationships/tags" Target="../tags/tag44.xml"/><Relationship Id="rId26" Type="http://schemas.openxmlformats.org/officeDocument/2006/relationships/tags" Target="../tags/tag52.xml"/><Relationship Id="rId39" Type="http://schemas.openxmlformats.org/officeDocument/2006/relationships/tags" Target="../tags/tag65.xml"/><Relationship Id="rId21" Type="http://schemas.openxmlformats.org/officeDocument/2006/relationships/tags" Target="../tags/tag47.xml"/><Relationship Id="rId34" Type="http://schemas.openxmlformats.org/officeDocument/2006/relationships/tags" Target="../tags/tag60.xml"/><Relationship Id="rId42" Type="http://schemas.openxmlformats.org/officeDocument/2006/relationships/tags" Target="../tags/tag68.xml"/><Relationship Id="rId47" Type="http://schemas.openxmlformats.org/officeDocument/2006/relationships/tags" Target="../tags/tag73.xml"/><Relationship Id="rId50" Type="http://schemas.openxmlformats.org/officeDocument/2006/relationships/tags" Target="../tags/tag76.xml"/><Relationship Id="rId55" Type="http://schemas.openxmlformats.org/officeDocument/2006/relationships/tags" Target="../tags/tag81.xml"/><Relationship Id="rId7" Type="http://schemas.openxmlformats.org/officeDocument/2006/relationships/tags" Target="../tags/tag33.xml"/><Relationship Id="rId12" Type="http://schemas.openxmlformats.org/officeDocument/2006/relationships/tags" Target="../tags/tag38.xml"/><Relationship Id="rId17" Type="http://schemas.openxmlformats.org/officeDocument/2006/relationships/tags" Target="../tags/tag43.xml"/><Relationship Id="rId25" Type="http://schemas.openxmlformats.org/officeDocument/2006/relationships/tags" Target="../tags/tag51.xml"/><Relationship Id="rId33" Type="http://schemas.openxmlformats.org/officeDocument/2006/relationships/tags" Target="../tags/tag59.xml"/><Relationship Id="rId38" Type="http://schemas.openxmlformats.org/officeDocument/2006/relationships/tags" Target="../tags/tag64.xml"/><Relationship Id="rId46" Type="http://schemas.openxmlformats.org/officeDocument/2006/relationships/tags" Target="../tags/tag72.xml"/><Relationship Id="rId59" Type="http://schemas.openxmlformats.org/officeDocument/2006/relationships/chart" Target="../charts/chart5.xml"/><Relationship Id="rId2" Type="http://schemas.openxmlformats.org/officeDocument/2006/relationships/tags" Target="../tags/tag28.xml"/><Relationship Id="rId16" Type="http://schemas.openxmlformats.org/officeDocument/2006/relationships/tags" Target="../tags/tag42.xml"/><Relationship Id="rId20" Type="http://schemas.openxmlformats.org/officeDocument/2006/relationships/tags" Target="../tags/tag46.xml"/><Relationship Id="rId29" Type="http://schemas.openxmlformats.org/officeDocument/2006/relationships/tags" Target="../tags/tag55.xml"/><Relationship Id="rId41" Type="http://schemas.openxmlformats.org/officeDocument/2006/relationships/tags" Target="../tags/tag67.xml"/><Relationship Id="rId54" Type="http://schemas.openxmlformats.org/officeDocument/2006/relationships/tags" Target="../tags/tag80.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24" Type="http://schemas.openxmlformats.org/officeDocument/2006/relationships/tags" Target="../tags/tag50.xml"/><Relationship Id="rId32" Type="http://schemas.openxmlformats.org/officeDocument/2006/relationships/tags" Target="../tags/tag58.xml"/><Relationship Id="rId37" Type="http://schemas.openxmlformats.org/officeDocument/2006/relationships/tags" Target="../tags/tag63.xml"/><Relationship Id="rId40" Type="http://schemas.openxmlformats.org/officeDocument/2006/relationships/tags" Target="../tags/tag66.xml"/><Relationship Id="rId45" Type="http://schemas.openxmlformats.org/officeDocument/2006/relationships/tags" Target="../tags/tag71.xml"/><Relationship Id="rId53" Type="http://schemas.openxmlformats.org/officeDocument/2006/relationships/tags" Target="../tags/tag79.xml"/><Relationship Id="rId58" Type="http://schemas.openxmlformats.org/officeDocument/2006/relationships/image" Target="../media/image30.emf"/><Relationship Id="rId5" Type="http://schemas.openxmlformats.org/officeDocument/2006/relationships/tags" Target="../tags/tag31.xml"/><Relationship Id="rId15" Type="http://schemas.openxmlformats.org/officeDocument/2006/relationships/tags" Target="../tags/tag41.xml"/><Relationship Id="rId23" Type="http://schemas.openxmlformats.org/officeDocument/2006/relationships/tags" Target="../tags/tag49.xml"/><Relationship Id="rId28" Type="http://schemas.openxmlformats.org/officeDocument/2006/relationships/tags" Target="../tags/tag54.xml"/><Relationship Id="rId36" Type="http://schemas.openxmlformats.org/officeDocument/2006/relationships/tags" Target="../tags/tag62.xml"/><Relationship Id="rId49" Type="http://schemas.openxmlformats.org/officeDocument/2006/relationships/tags" Target="../tags/tag75.xml"/><Relationship Id="rId57" Type="http://schemas.openxmlformats.org/officeDocument/2006/relationships/oleObject" Target="../embeddings/oleObject12.bin"/><Relationship Id="rId10" Type="http://schemas.openxmlformats.org/officeDocument/2006/relationships/tags" Target="../tags/tag36.xml"/><Relationship Id="rId19" Type="http://schemas.openxmlformats.org/officeDocument/2006/relationships/tags" Target="../tags/tag45.xml"/><Relationship Id="rId31" Type="http://schemas.openxmlformats.org/officeDocument/2006/relationships/tags" Target="../tags/tag57.xml"/><Relationship Id="rId44" Type="http://schemas.openxmlformats.org/officeDocument/2006/relationships/tags" Target="../tags/tag70.xml"/><Relationship Id="rId52" Type="http://schemas.openxmlformats.org/officeDocument/2006/relationships/tags" Target="../tags/tag78.xml"/><Relationship Id="rId60" Type="http://schemas.openxmlformats.org/officeDocument/2006/relationships/chart" Target="../charts/chart6.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tags" Target="../tags/tag40.xml"/><Relationship Id="rId22" Type="http://schemas.openxmlformats.org/officeDocument/2006/relationships/tags" Target="../tags/tag48.xml"/><Relationship Id="rId27" Type="http://schemas.openxmlformats.org/officeDocument/2006/relationships/tags" Target="../tags/tag53.xml"/><Relationship Id="rId30" Type="http://schemas.openxmlformats.org/officeDocument/2006/relationships/tags" Target="../tags/tag56.xml"/><Relationship Id="rId35" Type="http://schemas.openxmlformats.org/officeDocument/2006/relationships/tags" Target="../tags/tag61.xml"/><Relationship Id="rId43" Type="http://schemas.openxmlformats.org/officeDocument/2006/relationships/tags" Target="../tags/tag69.xml"/><Relationship Id="rId48" Type="http://schemas.openxmlformats.org/officeDocument/2006/relationships/tags" Target="../tags/tag74.xml"/><Relationship Id="rId56" Type="http://schemas.openxmlformats.org/officeDocument/2006/relationships/slideLayout" Target="../slideLayouts/slideLayout16.xml"/><Relationship Id="rId8" Type="http://schemas.openxmlformats.org/officeDocument/2006/relationships/tags" Target="../tags/tag34.xml"/><Relationship Id="rId51" Type="http://schemas.openxmlformats.org/officeDocument/2006/relationships/tags" Target="../tags/tag77.xml"/><Relationship Id="rId3" Type="http://schemas.openxmlformats.org/officeDocument/2006/relationships/tags" Target="../tags/tag29.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4.xml"/><Relationship Id="rId1" Type="http://schemas.openxmlformats.org/officeDocument/2006/relationships/tags" Target="../tags/tag82.xml"/><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8" Type="http://schemas.openxmlformats.org/officeDocument/2006/relationships/tags" Target="../tags/tag90.xml"/><Relationship Id="rId13" Type="http://schemas.openxmlformats.org/officeDocument/2006/relationships/image" Target="../media/image30.emf"/><Relationship Id="rId18" Type="http://schemas.openxmlformats.org/officeDocument/2006/relationships/chart" Target="../charts/chart7.xml"/><Relationship Id="rId3" Type="http://schemas.openxmlformats.org/officeDocument/2006/relationships/tags" Target="../tags/tag85.xml"/><Relationship Id="rId7" Type="http://schemas.openxmlformats.org/officeDocument/2006/relationships/tags" Target="../tags/tag89.xml"/><Relationship Id="rId12" Type="http://schemas.openxmlformats.org/officeDocument/2006/relationships/oleObject" Target="../embeddings/oleObject14.bin"/><Relationship Id="rId17" Type="http://schemas.openxmlformats.org/officeDocument/2006/relationships/image" Target="../media/image36.svg"/><Relationship Id="rId2" Type="http://schemas.openxmlformats.org/officeDocument/2006/relationships/tags" Target="../tags/tag84.xml"/><Relationship Id="rId16" Type="http://schemas.openxmlformats.org/officeDocument/2006/relationships/image" Target="../media/image35.png"/><Relationship Id="rId1" Type="http://schemas.openxmlformats.org/officeDocument/2006/relationships/tags" Target="../tags/tag83.xml"/><Relationship Id="rId6" Type="http://schemas.openxmlformats.org/officeDocument/2006/relationships/tags" Target="../tags/tag88.xml"/><Relationship Id="rId11" Type="http://schemas.openxmlformats.org/officeDocument/2006/relationships/slideLayout" Target="../slideLayouts/slideLayout16.xml"/><Relationship Id="rId5" Type="http://schemas.openxmlformats.org/officeDocument/2006/relationships/tags" Target="../tags/tag87.xml"/><Relationship Id="rId15" Type="http://schemas.openxmlformats.org/officeDocument/2006/relationships/image" Target="../media/image34.svg"/><Relationship Id="rId10" Type="http://schemas.openxmlformats.org/officeDocument/2006/relationships/tags" Target="../tags/tag92.xml"/><Relationship Id="rId19" Type="http://schemas.openxmlformats.org/officeDocument/2006/relationships/chart" Target="../charts/chart8.xml"/><Relationship Id="rId4" Type="http://schemas.openxmlformats.org/officeDocument/2006/relationships/tags" Target="../tags/tag86.xml"/><Relationship Id="rId9" Type="http://schemas.openxmlformats.org/officeDocument/2006/relationships/tags" Target="../tags/tag91.xml"/><Relationship Id="rId14"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tags" Target="../tags/tag105.xml"/><Relationship Id="rId18" Type="http://schemas.openxmlformats.org/officeDocument/2006/relationships/slideLayout" Target="../slideLayouts/slideLayout13.xml"/><Relationship Id="rId3" Type="http://schemas.openxmlformats.org/officeDocument/2006/relationships/tags" Target="../tags/tag95.xml"/><Relationship Id="rId21" Type="http://schemas.openxmlformats.org/officeDocument/2006/relationships/image" Target="../media/image30.emf"/><Relationship Id="rId7" Type="http://schemas.openxmlformats.org/officeDocument/2006/relationships/tags" Target="../tags/tag99.xml"/><Relationship Id="rId12" Type="http://schemas.openxmlformats.org/officeDocument/2006/relationships/tags" Target="../tags/tag104.xml"/><Relationship Id="rId17" Type="http://schemas.openxmlformats.org/officeDocument/2006/relationships/tags" Target="../tags/tag109.xml"/><Relationship Id="rId2" Type="http://schemas.openxmlformats.org/officeDocument/2006/relationships/tags" Target="../tags/tag94.xml"/><Relationship Id="rId16" Type="http://schemas.openxmlformats.org/officeDocument/2006/relationships/tags" Target="../tags/tag108.xml"/><Relationship Id="rId20" Type="http://schemas.openxmlformats.org/officeDocument/2006/relationships/oleObject" Target="../embeddings/oleObject15.bin"/><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tags" Target="../tags/tag103.xml"/><Relationship Id="rId24" Type="http://schemas.openxmlformats.org/officeDocument/2006/relationships/chart" Target="../charts/chart11.xml"/><Relationship Id="rId5" Type="http://schemas.openxmlformats.org/officeDocument/2006/relationships/tags" Target="../tags/tag97.xml"/><Relationship Id="rId15" Type="http://schemas.openxmlformats.org/officeDocument/2006/relationships/tags" Target="../tags/tag107.xml"/><Relationship Id="rId23" Type="http://schemas.openxmlformats.org/officeDocument/2006/relationships/chart" Target="../charts/chart10.xml"/><Relationship Id="rId10" Type="http://schemas.openxmlformats.org/officeDocument/2006/relationships/tags" Target="../tags/tag102.xml"/><Relationship Id="rId19" Type="http://schemas.openxmlformats.org/officeDocument/2006/relationships/notesSlide" Target="../notesSlides/notesSlide3.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tags" Target="../tags/tag106.xml"/><Relationship Id="rId22" Type="http://schemas.openxmlformats.org/officeDocument/2006/relationships/chart" Target="../charts/chart9.xml"/></Relationships>
</file>

<file path=ppt/slides/_rels/slide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tags" Target="../tags/tag122.xml"/><Relationship Id="rId18" Type="http://schemas.openxmlformats.org/officeDocument/2006/relationships/slideLayout" Target="../slideLayouts/slideLayout13.xml"/><Relationship Id="rId3" Type="http://schemas.openxmlformats.org/officeDocument/2006/relationships/tags" Target="../tags/tag112.xml"/><Relationship Id="rId21" Type="http://schemas.openxmlformats.org/officeDocument/2006/relationships/image" Target="../media/image30.emf"/><Relationship Id="rId7" Type="http://schemas.openxmlformats.org/officeDocument/2006/relationships/tags" Target="../tags/tag116.xml"/><Relationship Id="rId12" Type="http://schemas.openxmlformats.org/officeDocument/2006/relationships/tags" Target="../tags/tag121.xml"/><Relationship Id="rId17" Type="http://schemas.openxmlformats.org/officeDocument/2006/relationships/tags" Target="../tags/tag126.xml"/><Relationship Id="rId2" Type="http://schemas.openxmlformats.org/officeDocument/2006/relationships/tags" Target="../tags/tag111.xml"/><Relationship Id="rId16" Type="http://schemas.openxmlformats.org/officeDocument/2006/relationships/tags" Target="../tags/tag125.xml"/><Relationship Id="rId20" Type="http://schemas.openxmlformats.org/officeDocument/2006/relationships/oleObject" Target="../embeddings/oleObject16.bin"/><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tags" Target="../tags/tag120.xml"/><Relationship Id="rId24" Type="http://schemas.openxmlformats.org/officeDocument/2006/relationships/chart" Target="../charts/chart14.xml"/><Relationship Id="rId5" Type="http://schemas.openxmlformats.org/officeDocument/2006/relationships/tags" Target="../tags/tag114.xml"/><Relationship Id="rId15" Type="http://schemas.openxmlformats.org/officeDocument/2006/relationships/tags" Target="../tags/tag124.xml"/><Relationship Id="rId23" Type="http://schemas.openxmlformats.org/officeDocument/2006/relationships/chart" Target="../charts/chart13.xml"/><Relationship Id="rId10" Type="http://schemas.openxmlformats.org/officeDocument/2006/relationships/tags" Target="../tags/tag119.xml"/><Relationship Id="rId19" Type="http://schemas.openxmlformats.org/officeDocument/2006/relationships/notesSlide" Target="../notesSlides/notesSlide4.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tags" Target="../tags/tag123.xml"/><Relationship Id="rId22" Type="http://schemas.openxmlformats.org/officeDocument/2006/relationships/chart" Target="../charts/chart1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3.xml"/><Relationship Id="rId1" Type="http://schemas.openxmlformats.org/officeDocument/2006/relationships/tags" Target="../tags/tag127.xml"/><Relationship Id="rId5" Type="http://schemas.openxmlformats.org/officeDocument/2006/relationships/image" Target="../media/image37.png"/><Relationship Id="rId4" Type="http://schemas.openxmlformats.org/officeDocument/2006/relationships/image" Target="../media/image30.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4.xml"/><Relationship Id="rId1" Type="http://schemas.openxmlformats.org/officeDocument/2006/relationships/tags" Target="../tags/tag128.xml"/><Relationship Id="rId4" Type="http://schemas.openxmlformats.org/officeDocument/2006/relationships/image" Target="../media/image1.emf"/></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slideLayout" Target="../slideLayouts/slideLayout29.xml"/><Relationship Id="rId7" Type="http://schemas.openxmlformats.org/officeDocument/2006/relationships/image" Target="../media/image39.png"/><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image" Target="../media/image38.emf"/><Relationship Id="rId5" Type="http://schemas.openxmlformats.org/officeDocument/2006/relationships/oleObject" Target="../embeddings/oleObject19.bin"/><Relationship Id="rId4" Type="http://schemas.openxmlformats.org/officeDocument/2006/relationships/notesSlide" Target="../notesSlides/notesSlide5.xml"/><Relationship Id="rId9" Type="http://schemas.openxmlformats.org/officeDocument/2006/relationships/image" Target="../media/image41.png"/></Relationships>
</file>

<file path=ppt/slides/_rels/slide19.xml.rels><?xml version="1.0" encoding="UTF-8" standalone="yes"?>
<Relationships xmlns="http://schemas.openxmlformats.org/package/2006/relationships"><Relationship Id="rId8" Type="http://schemas.openxmlformats.org/officeDocument/2006/relationships/tags" Target="../tags/tag138.xml"/><Relationship Id="rId13" Type="http://schemas.openxmlformats.org/officeDocument/2006/relationships/tags" Target="../tags/tag143.xml"/><Relationship Id="rId18" Type="http://schemas.openxmlformats.org/officeDocument/2006/relationships/chart" Target="../charts/chart15.xml"/><Relationship Id="rId3" Type="http://schemas.openxmlformats.org/officeDocument/2006/relationships/tags" Target="../tags/tag133.xml"/><Relationship Id="rId7" Type="http://schemas.openxmlformats.org/officeDocument/2006/relationships/tags" Target="../tags/tag137.xml"/><Relationship Id="rId12" Type="http://schemas.openxmlformats.org/officeDocument/2006/relationships/tags" Target="../tags/tag142.xml"/><Relationship Id="rId17" Type="http://schemas.openxmlformats.org/officeDocument/2006/relationships/image" Target="../media/image38.emf"/><Relationship Id="rId2" Type="http://schemas.openxmlformats.org/officeDocument/2006/relationships/tags" Target="../tags/tag132.xml"/><Relationship Id="rId16" Type="http://schemas.openxmlformats.org/officeDocument/2006/relationships/oleObject" Target="../embeddings/oleObject20.bin"/><Relationship Id="rId1" Type="http://schemas.openxmlformats.org/officeDocument/2006/relationships/tags" Target="../tags/tag131.xml"/><Relationship Id="rId6" Type="http://schemas.openxmlformats.org/officeDocument/2006/relationships/tags" Target="../tags/tag136.xml"/><Relationship Id="rId11" Type="http://schemas.openxmlformats.org/officeDocument/2006/relationships/tags" Target="../tags/tag141.xml"/><Relationship Id="rId5" Type="http://schemas.openxmlformats.org/officeDocument/2006/relationships/tags" Target="../tags/tag135.xml"/><Relationship Id="rId15" Type="http://schemas.openxmlformats.org/officeDocument/2006/relationships/notesSlide" Target="../notesSlides/notesSlide6.xml"/><Relationship Id="rId10" Type="http://schemas.openxmlformats.org/officeDocument/2006/relationships/tags" Target="../tags/tag140.xml"/><Relationship Id="rId4" Type="http://schemas.openxmlformats.org/officeDocument/2006/relationships/tags" Target="../tags/tag134.xml"/><Relationship Id="rId9" Type="http://schemas.openxmlformats.org/officeDocument/2006/relationships/tags" Target="../tags/tag139.xml"/><Relationship Id="rId14"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2.xml"/><Relationship Id="rId1" Type="http://schemas.openxmlformats.org/officeDocument/2006/relationships/tags" Target="../tags/tag4.x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8" Type="http://schemas.openxmlformats.org/officeDocument/2006/relationships/tags" Target="../tags/tag151.xml"/><Relationship Id="rId13" Type="http://schemas.openxmlformats.org/officeDocument/2006/relationships/tags" Target="../tags/tag156.xml"/><Relationship Id="rId18" Type="http://schemas.openxmlformats.org/officeDocument/2006/relationships/image" Target="../media/image38.emf"/><Relationship Id="rId3" Type="http://schemas.openxmlformats.org/officeDocument/2006/relationships/tags" Target="../tags/tag146.xml"/><Relationship Id="rId7" Type="http://schemas.openxmlformats.org/officeDocument/2006/relationships/tags" Target="../tags/tag150.xml"/><Relationship Id="rId12" Type="http://schemas.openxmlformats.org/officeDocument/2006/relationships/tags" Target="../tags/tag155.xml"/><Relationship Id="rId17" Type="http://schemas.openxmlformats.org/officeDocument/2006/relationships/oleObject" Target="../embeddings/oleObject21.bin"/><Relationship Id="rId2" Type="http://schemas.openxmlformats.org/officeDocument/2006/relationships/tags" Target="../tags/tag145.xml"/><Relationship Id="rId16" Type="http://schemas.openxmlformats.org/officeDocument/2006/relationships/notesSlide" Target="../notesSlides/notesSlide7.xml"/><Relationship Id="rId1" Type="http://schemas.openxmlformats.org/officeDocument/2006/relationships/tags" Target="../tags/tag144.xml"/><Relationship Id="rId6" Type="http://schemas.openxmlformats.org/officeDocument/2006/relationships/tags" Target="../tags/tag149.xml"/><Relationship Id="rId11" Type="http://schemas.openxmlformats.org/officeDocument/2006/relationships/tags" Target="../tags/tag154.xml"/><Relationship Id="rId5" Type="http://schemas.openxmlformats.org/officeDocument/2006/relationships/tags" Target="../tags/tag148.xml"/><Relationship Id="rId15" Type="http://schemas.openxmlformats.org/officeDocument/2006/relationships/slideLayout" Target="../slideLayouts/slideLayout29.xml"/><Relationship Id="rId10" Type="http://schemas.openxmlformats.org/officeDocument/2006/relationships/tags" Target="../tags/tag153.xml"/><Relationship Id="rId19" Type="http://schemas.openxmlformats.org/officeDocument/2006/relationships/chart" Target="../charts/chart16.xml"/><Relationship Id="rId4" Type="http://schemas.openxmlformats.org/officeDocument/2006/relationships/tags" Target="../tags/tag147.xml"/><Relationship Id="rId9" Type="http://schemas.openxmlformats.org/officeDocument/2006/relationships/tags" Target="../tags/tag152.xml"/><Relationship Id="rId14" Type="http://schemas.openxmlformats.org/officeDocument/2006/relationships/tags" Target="../tags/tag157.xml"/></Relationships>
</file>

<file path=ppt/slides/_rels/slide21.xml.rels><?xml version="1.0" encoding="UTF-8" standalone="yes"?>
<Relationships xmlns="http://schemas.openxmlformats.org/package/2006/relationships"><Relationship Id="rId8" Type="http://schemas.openxmlformats.org/officeDocument/2006/relationships/tags" Target="../tags/tag165.xml"/><Relationship Id="rId13" Type="http://schemas.openxmlformats.org/officeDocument/2006/relationships/tags" Target="../tags/tag170.xml"/><Relationship Id="rId18" Type="http://schemas.openxmlformats.org/officeDocument/2006/relationships/image" Target="../media/image38.emf"/><Relationship Id="rId3" Type="http://schemas.openxmlformats.org/officeDocument/2006/relationships/tags" Target="../tags/tag160.xml"/><Relationship Id="rId7" Type="http://schemas.openxmlformats.org/officeDocument/2006/relationships/tags" Target="../tags/tag164.xml"/><Relationship Id="rId12" Type="http://schemas.openxmlformats.org/officeDocument/2006/relationships/tags" Target="../tags/tag169.xml"/><Relationship Id="rId17" Type="http://schemas.openxmlformats.org/officeDocument/2006/relationships/oleObject" Target="../embeddings/oleObject22.bin"/><Relationship Id="rId2" Type="http://schemas.openxmlformats.org/officeDocument/2006/relationships/tags" Target="../tags/tag159.xml"/><Relationship Id="rId16" Type="http://schemas.openxmlformats.org/officeDocument/2006/relationships/notesSlide" Target="../notesSlides/notesSlide8.xml"/><Relationship Id="rId1" Type="http://schemas.openxmlformats.org/officeDocument/2006/relationships/tags" Target="../tags/tag158.xml"/><Relationship Id="rId6" Type="http://schemas.openxmlformats.org/officeDocument/2006/relationships/tags" Target="../tags/tag163.xml"/><Relationship Id="rId11" Type="http://schemas.openxmlformats.org/officeDocument/2006/relationships/tags" Target="../tags/tag168.xml"/><Relationship Id="rId5" Type="http://schemas.openxmlformats.org/officeDocument/2006/relationships/tags" Target="../tags/tag162.xml"/><Relationship Id="rId15" Type="http://schemas.openxmlformats.org/officeDocument/2006/relationships/slideLayout" Target="../slideLayouts/slideLayout29.xml"/><Relationship Id="rId10" Type="http://schemas.openxmlformats.org/officeDocument/2006/relationships/tags" Target="../tags/tag167.xml"/><Relationship Id="rId19" Type="http://schemas.openxmlformats.org/officeDocument/2006/relationships/chart" Target="../charts/chart17.xml"/><Relationship Id="rId4" Type="http://schemas.openxmlformats.org/officeDocument/2006/relationships/tags" Target="../tags/tag161.xml"/><Relationship Id="rId9" Type="http://schemas.openxmlformats.org/officeDocument/2006/relationships/tags" Target="../tags/tag166.xml"/><Relationship Id="rId14" Type="http://schemas.openxmlformats.org/officeDocument/2006/relationships/tags" Target="../tags/tag17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tags" Target="../tags/tag173.xml"/><Relationship Id="rId1" Type="http://schemas.openxmlformats.org/officeDocument/2006/relationships/tags" Target="../tags/tag172.xml"/><Relationship Id="rId5" Type="http://schemas.openxmlformats.org/officeDocument/2006/relationships/image" Target="../media/image42.emf"/><Relationship Id="rId4" Type="http://schemas.openxmlformats.org/officeDocument/2006/relationships/oleObject" Target="../embeddings/oleObject23.bin"/></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tags" Target="../tags/tag175.xml"/><Relationship Id="rId1" Type="http://schemas.openxmlformats.org/officeDocument/2006/relationships/tags" Target="../tags/tag174.xml"/><Relationship Id="rId5" Type="http://schemas.openxmlformats.org/officeDocument/2006/relationships/image" Target="../media/image42.emf"/><Relationship Id="rId4" Type="http://schemas.openxmlformats.org/officeDocument/2006/relationships/oleObject" Target="../embeddings/oleObject24.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4.xml"/><Relationship Id="rId1" Type="http://schemas.openxmlformats.org/officeDocument/2006/relationships/tags" Target="../tags/tag176.xml"/><Relationship Id="rId4" Type="http://schemas.openxmlformats.org/officeDocument/2006/relationships/image" Target="../media/image30.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3.xml"/><Relationship Id="rId1" Type="http://schemas.openxmlformats.org/officeDocument/2006/relationships/tags" Target="../tags/tag177.xml"/><Relationship Id="rId5" Type="http://schemas.openxmlformats.org/officeDocument/2006/relationships/image" Target="../media/image43.emf"/><Relationship Id="rId4" Type="http://schemas.openxmlformats.org/officeDocument/2006/relationships/image" Target="../media/image1.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3.xml"/><Relationship Id="rId1" Type="http://schemas.openxmlformats.org/officeDocument/2006/relationships/tags" Target="../tags/tag178.xml"/><Relationship Id="rId5" Type="http://schemas.openxmlformats.org/officeDocument/2006/relationships/image" Target="../media/image44.emf"/><Relationship Id="rId4" Type="http://schemas.openxmlformats.org/officeDocument/2006/relationships/image" Target="../media/image1.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3.xml"/><Relationship Id="rId1" Type="http://schemas.openxmlformats.org/officeDocument/2006/relationships/tags" Target="../tags/tag179.xml"/><Relationship Id="rId5" Type="http://schemas.openxmlformats.org/officeDocument/2006/relationships/image" Target="../media/image45.emf"/><Relationship Id="rId4" Type="http://schemas.openxmlformats.org/officeDocument/2006/relationships/image" Target="../media/image1.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14.xml"/><Relationship Id="rId1" Type="http://schemas.openxmlformats.org/officeDocument/2006/relationships/tags" Target="../tags/tag180.xml"/><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31.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4.xml"/><Relationship Id="rId1" Type="http://schemas.openxmlformats.org/officeDocument/2006/relationships/tags" Target="../tags/tag181.xml"/><Relationship Id="rId4" Type="http://schemas.openxmlformats.org/officeDocument/2006/relationships/image" Target="../media/image30.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2.xml"/><Relationship Id="rId1" Type="http://schemas.openxmlformats.org/officeDocument/2006/relationships/tags" Target="../tags/tag5.xml"/><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3.xml"/><Relationship Id="rId1" Type="http://schemas.openxmlformats.org/officeDocument/2006/relationships/tags" Target="../tags/tag182.xml"/><Relationship Id="rId5" Type="http://schemas.openxmlformats.org/officeDocument/2006/relationships/image" Target="../media/image48.emf"/><Relationship Id="rId4" Type="http://schemas.openxmlformats.org/officeDocument/2006/relationships/image" Target="../media/image1.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3.xml"/><Relationship Id="rId1" Type="http://schemas.openxmlformats.org/officeDocument/2006/relationships/tags" Target="../tags/tag183.xml"/><Relationship Id="rId4" Type="http://schemas.openxmlformats.org/officeDocument/2006/relationships/image" Target="../media/image1.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3.xml"/><Relationship Id="rId1" Type="http://schemas.openxmlformats.org/officeDocument/2006/relationships/tags" Target="../tags/tag184.xml"/><Relationship Id="rId4" Type="http://schemas.openxmlformats.org/officeDocument/2006/relationships/image" Target="../media/image1.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3.xml"/><Relationship Id="rId1" Type="http://schemas.openxmlformats.org/officeDocument/2006/relationships/tags" Target="../tags/tag185.xml"/><Relationship Id="rId4" Type="http://schemas.openxmlformats.org/officeDocument/2006/relationships/image" Target="../media/image1.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4.xml"/><Relationship Id="rId1" Type="http://schemas.openxmlformats.org/officeDocument/2006/relationships/tags" Target="../tags/tag186.xml"/><Relationship Id="rId4" Type="http://schemas.openxmlformats.org/officeDocument/2006/relationships/image" Target="../media/image30.emf"/></Relationships>
</file>

<file path=ppt/slides/_rels/slide35.xml.rels><?xml version="1.0" encoding="UTF-8" standalone="yes"?>
<Relationships xmlns="http://schemas.openxmlformats.org/package/2006/relationships"><Relationship Id="rId8" Type="http://schemas.openxmlformats.org/officeDocument/2006/relationships/tags" Target="../tags/tag194.xml"/><Relationship Id="rId13" Type="http://schemas.openxmlformats.org/officeDocument/2006/relationships/image" Target="../media/image31.emf"/><Relationship Id="rId3" Type="http://schemas.openxmlformats.org/officeDocument/2006/relationships/tags" Target="../tags/tag189.xml"/><Relationship Id="rId7" Type="http://schemas.openxmlformats.org/officeDocument/2006/relationships/tags" Target="../tags/tag193.xml"/><Relationship Id="rId12" Type="http://schemas.openxmlformats.org/officeDocument/2006/relationships/oleObject" Target="../embeddings/oleObject33.bin"/><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tags" Target="../tags/tag192.xml"/><Relationship Id="rId11" Type="http://schemas.openxmlformats.org/officeDocument/2006/relationships/slideLayout" Target="../slideLayouts/slideLayout14.xml"/><Relationship Id="rId5" Type="http://schemas.openxmlformats.org/officeDocument/2006/relationships/tags" Target="../tags/tag191.xml"/><Relationship Id="rId10" Type="http://schemas.openxmlformats.org/officeDocument/2006/relationships/tags" Target="../tags/tag196.xml"/><Relationship Id="rId4" Type="http://schemas.openxmlformats.org/officeDocument/2006/relationships/tags" Target="../tags/tag190.xml"/><Relationship Id="rId9" Type="http://schemas.openxmlformats.org/officeDocument/2006/relationships/tags" Target="../tags/tag195.xml"/><Relationship Id="rId14" Type="http://schemas.openxmlformats.org/officeDocument/2006/relationships/chart" Target="../charts/chart18.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6.xml"/><Relationship Id="rId1" Type="http://schemas.openxmlformats.org/officeDocument/2006/relationships/tags" Target="../tags/tag197.xml"/><Relationship Id="rId5" Type="http://schemas.openxmlformats.org/officeDocument/2006/relationships/hyperlink" Target="http://www.willistowerswatson.com/" TargetMode="External"/><Relationship Id="rId4" Type="http://schemas.openxmlformats.org/officeDocument/2006/relationships/image" Target="../media/image30.emf"/></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oleObject" Target="../embeddings/oleObject5.bin"/><Relationship Id="rId7" Type="http://schemas.openxmlformats.org/officeDocument/2006/relationships/image" Target="../media/image23.svg"/><Relationship Id="rId12" Type="http://schemas.openxmlformats.org/officeDocument/2006/relationships/image" Target="../media/image28.png"/><Relationship Id="rId2" Type="http://schemas.openxmlformats.org/officeDocument/2006/relationships/slideLayout" Target="../slideLayouts/slideLayout25.xml"/><Relationship Id="rId1" Type="http://schemas.openxmlformats.org/officeDocument/2006/relationships/tags" Target="../tags/tag6.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jpeg"/><Relationship Id="rId10" Type="http://schemas.openxmlformats.org/officeDocument/2006/relationships/image" Target="../media/image26.png"/><Relationship Id="rId4" Type="http://schemas.openxmlformats.org/officeDocument/2006/relationships/image" Target="../media/image1.emf"/><Relationship Id="rId9" Type="http://schemas.openxmlformats.org/officeDocument/2006/relationships/image" Target="../media/image25.sv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3.xml"/><Relationship Id="rId1" Type="http://schemas.openxmlformats.org/officeDocument/2006/relationships/tags" Target="../tags/tag7.xml"/><Relationship Id="rId4" Type="http://schemas.openxmlformats.org/officeDocument/2006/relationships/image" Target="../media/image30.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5.xml"/><Relationship Id="rId1" Type="http://schemas.openxmlformats.org/officeDocument/2006/relationships/tags" Target="../tags/tag8.xml"/><Relationship Id="rId6" Type="http://schemas.openxmlformats.org/officeDocument/2006/relationships/image" Target="../media/image32.jpeg"/><Relationship Id="rId5" Type="http://schemas.openxmlformats.org/officeDocument/2006/relationships/image" Target="../media/image31.emf"/><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30.emf"/></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chart" Target="../charts/chart2.xml"/><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chart" Target="../charts/chart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image" Target="../media/image31.emf"/><Relationship Id="rId5" Type="http://schemas.openxmlformats.org/officeDocument/2006/relationships/tags" Target="../tags/tag14.xml"/><Relationship Id="rId10" Type="http://schemas.openxmlformats.org/officeDocument/2006/relationships/oleObject" Target="../embeddings/oleObject9.bin"/><Relationship Id="rId4" Type="http://schemas.openxmlformats.org/officeDocument/2006/relationships/tags" Target="../tags/tag13.xml"/><Relationship Id="rId9"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chart" Target="../charts/chart3.xml"/><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image" Target="../media/image31.emf"/><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oleObject" Target="../embeddings/oleObject10.bin"/><Relationship Id="rId5" Type="http://schemas.openxmlformats.org/officeDocument/2006/relationships/tags" Target="../tags/tag21.xml"/><Relationship Id="rId10" Type="http://schemas.openxmlformats.org/officeDocument/2006/relationships/slideLayout" Target="../slideLayouts/slideLayout16.xml"/><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20B16D2-F54E-4FC5-B53A-9DD674096E97}"/>
              </a:ext>
            </a:extLst>
          </p:cNvPr>
          <p:cNvGraphicFramePr>
            <a:graphicFrameLocks noChangeAspect="1"/>
          </p:cNvGraphicFramePr>
          <p:nvPr>
            <p:custDataLst>
              <p:tags r:id="rId1"/>
            </p:custDataLst>
            <p:extLst>
              <p:ext uri="{D42A27DB-BD31-4B8C-83A1-F6EECF244321}">
                <p14:modId xmlns:p14="http://schemas.microsoft.com/office/powerpoint/2010/main" val="11421595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9" name="Object 8" hidden="1">
                        <a:extLst>
                          <a:ext uri="{FF2B5EF4-FFF2-40B4-BE49-F238E27FC236}">
                            <a16:creationId xmlns:a16="http://schemas.microsoft.com/office/drawing/2014/main" id="{F20B16D2-F54E-4FC5-B53A-9DD674096E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156FF6F-3C26-48FF-876B-7954DD0851AD}"/>
              </a:ext>
            </a:extLst>
          </p:cNvPr>
          <p:cNvSpPr>
            <a:spLocks noGrp="1"/>
          </p:cNvSpPr>
          <p:nvPr>
            <p:ph type="title"/>
          </p:nvPr>
        </p:nvSpPr>
        <p:spPr/>
        <p:txBody>
          <a:bodyPr vert="horz"/>
          <a:lstStyle/>
          <a:p>
            <a:r>
              <a:rPr lang="en-US"/>
              <a:t>WTW </a:t>
            </a:r>
          </a:p>
        </p:txBody>
      </p:sp>
      <p:sp>
        <p:nvSpPr>
          <p:cNvPr id="3" name="Text Placeholder 2">
            <a:extLst>
              <a:ext uri="{FF2B5EF4-FFF2-40B4-BE49-F238E27FC236}">
                <a16:creationId xmlns:a16="http://schemas.microsoft.com/office/drawing/2014/main" id="{95B970DF-14D9-4414-A4EA-509082484CEF}"/>
              </a:ext>
            </a:extLst>
          </p:cNvPr>
          <p:cNvSpPr>
            <a:spLocks noGrp="1"/>
          </p:cNvSpPr>
          <p:nvPr>
            <p:ph type="body" sz="quarter" idx="15"/>
          </p:nvPr>
        </p:nvSpPr>
        <p:spPr/>
        <p:txBody>
          <a:bodyPr/>
          <a:lstStyle/>
          <a:p>
            <a:r>
              <a:rPr lang="en-US" b="1"/>
              <a:t>Earnings Release Supplemental Materials</a:t>
            </a:r>
          </a:p>
        </p:txBody>
      </p:sp>
      <p:sp>
        <p:nvSpPr>
          <p:cNvPr id="4" name="Text Placeholder 3">
            <a:extLst>
              <a:ext uri="{FF2B5EF4-FFF2-40B4-BE49-F238E27FC236}">
                <a16:creationId xmlns:a16="http://schemas.microsoft.com/office/drawing/2014/main" id="{7EAEABC1-DB9A-41B6-915D-72CC93B59306}"/>
              </a:ext>
            </a:extLst>
          </p:cNvPr>
          <p:cNvSpPr>
            <a:spLocks noGrp="1"/>
          </p:cNvSpPr>
          <p:nvPr>
            <p:ph type="body" sz="quarter" idx="16"/>
          </p:nvPr>
        </p:nvSpPr>
        <p:spPr/>
        <p:txBody>
          <a:bodyPr/>
          <a:lstStyle/>
          <a:p>
            <a:r>
              <a:rPr lang="en-US"/>
              <a:t>April 24, 2025</a:t>
            </a:r>
          </a:p>
        </p:txBody>
      </p:sp>
      <p:sp>
        <p:nvSpPr>
          <p:cNvPr id="5" name="Text Placeholder 4">
            <a:extLst>
              <a:ext uri="{FF2B5EF4-FFF2-40B4-BE49-F238E27FC236}">
                <a16:creationId xmlns:a16="http://schemas.microsoft.com/office/drawing/2014/main" id="{818F3422-6FC9-4B7B-9D05-0D5D7DA722DA}"/>
              </a:ext>
            </a:extLst>
          </p:cNvPr>
          <p:cNvSpPr>
            <a:spLocks noGrp="1"/>
          </p:cNvSpPr>
          <p:nvPr>
            <p:ph type="body" sz="quarter" idx="17"/>
          </p:nvPr>
        </p:nvSpPr>
        <p:spPr/>
        <p:txBody>
          <a:bodyPr/>
          <a:lstStyle/>
          <a:p>
            <a:r>
              <a:rPr lang="en-US"/>
              <a:t>2025 First Quarter Financial Results</a:t>
            </a:r>
          </a:p>
        </p:txBody>
      </p:sp>
      <p:pic>
        <p:nvPicPr>
          <p:cNvPr id="8" name="Picture Placeholder 2" descr="A picture containing nature, night sky&#10;&#10;Description automatically generated">
            <a:extLst>
              <a:ext uri="{FF2B5EF4-FFF2-40B4-BE49-F238E27FC236}">
                <a16:creationId xmlns:a16="http://schemas.microsoft.com/office/drawing/2014/main" id="{D45AFC39-7312-4274-B926-524F73BD708C}"/>
              </a:ext>
            </a:extLst>
          </p:cNvPr>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1290" b="1290"/>
          <a:stretch>
            <a:fillRect/>
          </a:stretch>
        </p:blipFill>
        <p:spPr>
          <a:xfrm>
            <a:off x="1374775" y="457200"/>
            <a:ext cx="10360025" cy="4906963"/>
          </a:xfrm>
        </p:spPr>
      </p:pic>
      <p:sp>
        <p:nvSpPr>
          <p:cNvPr id="10" name="Footer Placeholder 1">
            <a:extLst>
              <a:ext uri="{FF2B5EF4-FFF2-40B4-BE49-F238E27FC236}">
                <a16:creationId xmlns:a16="http://schemas.microsoft.com/office/drawing/2014/main" id="{21FA6F2D-B950-476A-8A52-40000ABCDB22}"/>
              </a:ext>
            </a:extLst>
          </p:cNvPr>
          <p:cNvSpPr>
            <a:spLocks noGrp="1"/>
          </p:cNvSpPr>
          <p:nvPr>
            <p:ph type="ftr" sz="quarter" idx="10"/>
          </p:nvPr>
        </p:nvSpPr>
        <p:spPr>
          <a:xfrm>
            <a:off x="457199" y="6519672"/>
            <a:ext cx="8338458" cy="124968"/>
          </a:xfrm>
        </p:spPr>
        <p:txBody>
          <a:bodyPr/>
          <a:lstStyle/>
          <a:p>
            <a:pPr marL="0" marR="0" lvl="0" indent="9525"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panose="020B0604020202020204"/>
                <a:ea typeface="Roboto" panose="02000000000000000000" pitchFamily="2" charset="0"/>
              </a:rPr>
              <a:t>© 2025 WTW. All rights reserved. </a:t>
            </a:r>
          </a:p>
        </p:txBody>
      </p:sp>
    </p:spTree>
    <p:extLst>
      <p:ext uri="{BB962C8B-B14F-4D97-AF65-F5344CB8AC3E}">
        <p14:creationId xmlns:p14="http://schemas.microsoft.com/office/powerpoint/2010/main" val="1112977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C2D454E-F2FA-4B13-BA4D-7BD0CA912F13}"/>
              </a:ext>
            </a:extLst>
          </p:cNvPr>
          <p:cNvGraphicFramePr>
            <a:graphicFrameLocks noChangeAspect="1"/>
          </p:cNvGraphicFramePr>
          <p:nvPr>
            <p:custDataLst>
              <p:tags r:id="rId1"/>
            </p:custDataLst>
            <p:extLst>
              <p:ext uri="{D42A27DB-BD31-4B8C-83A1-F6EECF244321}">
                <p14:modId xmlns:p14="http://schemas.microsoft.com/office/powerpoint/2010/main" val="36958470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8" imgH="338" progId="TCLayout.ActiveDocument.1">
                  <p:embed/>
                </p:oleObj>
              </mc:Choice>
              <mc:Fallback>
                <p:oleObj name="think-cell Slide" r:id="rId3" imgW="338" imgH="338" progId="TCLayout.ActiveDocument.1">
                  <p:embed/>
                  <p:pic>
                    <p:nvPicPr>
                      <p:cNvPr id="8" name="Object 7" hidden="1">
                        <a:extLst>
                          <a:ext uri="{FF2B5EF4-FFF2-40B4-BE49-F238E27FC236}">
                            <a16:creationId xmlns:a16="http://schemas.microsoft.com/office/drawing/2014/main" id="{CC2D454E-F2FA-4B13-BA4D-7BD0CA912F1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F327C7CE-8099-486B-92E0-DDC76B467953}"/>
              </a:ext>
            </a:extLst>
          </p:cNvPr>
          <p:cNvSpPr>
            <a:spLocks noGrp="1"/>
          </p:cNvSpPr>
          <p:nvPr>
            <p:ph type="title"/>
          </p:nvPr>
        </p:nvSpPr>
        <p:spPr/>
        <p:txBody>
          <a:bodyPr vert="horz"/>
          <a:lstStyle/>
          <a:p>
            <a:r>
              <a:rPr lang="en-US"/>
              <a:t>Maintaining a Flexible Balance Sheet</a:t>
            </a:r>
          </a:p>
        </p:txBody>
      </p:sp>
      <p:sp>
        <p:nvSpPr>
          <p:cNvPr id="5" name="Footer Placeholder 4">
            <a:extLst>
              <a:ext uri="{FF2B5EF4-FFF2-40B4-BE49-F238E27FC236}">
                <a16:creationId xmlns:a16="http://schemas.microsoft.com/office/drawing/2014/main" id="{5DA422DF-D06E-4F4E-8246-6F80040C56B0}"/>
              </a:ext>
            </a:extLst>
          </p:cNvPr>
          <p:cNvSpPr>
            <a:spLocks noGrp="1"/>
          </p:cNvSpPr>
          <p:nvPr>
            <p:ph type="ftr" sz="quarter" idx="10"/>
          </p:nvPr>
        </p:nvSpPr>
        <p:spPr>
          <a:xfrm>
            <a:off x="457198" y="6519672"/>
            <a:ext cx="9139648" cy="143240"/>
          </a:xfrm>
        </p:spPr>
        <p:txBody>
          <a:bodyPr/>
          <a:lstStyle/>
          <a:p>
            <a:r>
              <a:rPr lang="en-US"/>
              <a:t>© 2025 WTW. All rights reserved. See “WTW Forward-Looking Statements“ above for information about forward-looking statements and cautionary language, including how actual results may differ materially from those in the slide presentation.</a:t>
            </a:r>
          </a:p>
        </p:txBody>
      </p:sp>
      <p:sp>
        <p:nvSpPr>
          <p:cNvPr id="13" name="Rectangle 12">
            <a:extLst>
              <a:ext uri="{FF2B5EF4-FFF2-40B4-BE49-F238E27FC236}">
                <a16:creationId xmlns:a16="http://schemas.microsoft.com/office/drawing/2014/main" id="{78680130-BF16-4AA5-BFEF-60AD4D5D311A}"/>
              </a:ext>
            </a:extLst>
          </p:cNvPr>
          <p:cNvSpPr/>
          <p:nvPr/>
        </p:nvSpPr>
        <p:spPr>
          <a:xfrm>
            <a:off x="457197" y="5907087"/>
            <a:ext cx="11362171" cy="3651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a:ea typeface="+mn-ea"/>
                <a:cs typeface="+mn-cs"/>
              </a:rPr>
              <a:t>1 Total Debt equals sum of current debt and long-term debt as shown on the Consolidated Balance Sheets.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chemeClr val="tx1"/>
                </a:solidFill>
                <a:effectLst/>
                <a:uLnTx/>
                <a:uFillTx/>
                <a:latin typeface="Arial"/>
                <a:ea typeface="+mn-ea"/>
                <a:cs typeface="+mn-cs"/>
              </a:rPr>
              <a:t>2 Signifies Non-GAAP financial measure. See Appendix I for Non-GAAP reconciliations.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tx1"/>
                </a:solidFill>
                <a:latin typeface="Arial"/>
              </a:rPr>
              <a:t>3 Pro-forma leverage ratio excluding TRANZACT as of December 31, 2024 was 2.2x.</a:t>
            </a:r>
            <a:endParaRPr kumimoji="0" lang="en-US" sz="700" b="0" i="0" u="none" strike="noStrike" kern="1200" cap="none" spc="0" normalizeH="0" baseline="0" noProof="0">
              <a:ln>
                <a:noFill/>
              </a:ln>
              <a:solidFill>
                <a:schemeClr val="tx1"/>
              </a:solidFill>
              <a:effectLst/>
              <a:uLnTx/>
              <a:uFillTx/>
              <a:latin typeface="Arial"/>
              <a:ea typeface="+mn-ea"/>
              <a:cs typeface="+mn-cs"/>
            </a:endParaRPr>
          </a:p>
        </p:txBody>
      </p:sp>
      <p:sp>
        <p:nvSpPr>
          <p:cNvPr id="17" name="Text Placeholder 3">
            <a:extLst>
              <a:ext uri="{FF2B5EF4-FFF2-40B4-BE49-F238E27FC236}">
                <a16:creationId xmlns:a16="http://schemas.microsoft.com/office/drawing/2014/main" id="{F695EFEA-7999-48EE-9384-B49BFB9FC665}"/>
              </a:ext>
            </a:extLst>
          </p:cNvPr>
          <p:cNvSpPr txBox="1">
            <a:spLocks/>
          </p:cNvSpPr>
          <p:nvPr/>
        </p:nvSpPr>
        <p:spPr>
          <a:xfrm>
            <a:off x="457200" y="950913"/>
            <a:ext cx="11247438" cy="3651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2000" b="0" i="0" kern="1200">
                <a:solidFill>
                  <a:schemeClr val="tx1"/>
                </a:solidFill>
                <a:latin typeface="+mn-lt"/>
                <a:ea typeface="Roboto" panose="02000000000000000000" pitchFamily="2" charset="0"/>
                <a:cs typeface="Arial" panose="020B0604020202020204" pitchFamily="34" charset="0"/>
              </a:defRPr>
            </a:lvl2pPr>
            <a:lvl3pPr marL="0" indent="0" algn="l" defTabSz="292608" rtl="0" eaLnBrk="1" latinLnBrk="0" hangingPunct="1">
              <a:lnSpc>
                <a:spcPct val="100000"/>
              </a:lnSpc>
              <a:spcBef>
                <a:spcPts val="0"/>
              </a:spcBef>
              <a:spcAft>
                <a:spcPts val="300"/>
              </a:spcAft>
              <a:buClr>
                <a:schemeClr val="tx2"/>
              </a:buClr>
              <a:buFontTx/>
              <a:buNone/>
              <a:tabLst>
                <a:tab pos="276225" algn="l"/>
                <a:tab pos="584200" algn="l"/>
              </a:tabLst>
              <a:defRPr sz="2000" b="0" i="0" kern="1200">
                <a:solidFill>
                  <a:schemeClr val="tx1"/>
                </a:solidFill>
                <a:latin typeface="+mn-lt"/>
                <a:ea typeface="Roboto" panose="02000000000000000000" pitchFamily="2" charset="0"/>
                <a:cs typeface="Times New Roman" panose="02020603050405020304" pitchFamily="18" charset="0"/>
              </a:defRPr>
            </a:lvl3pPr>
            <a:lvl4pPr marL="0" marR="0" indent="0" algn="l" defTabSz="292608" rtl="0" eaLnBrk="1" fontAlgn="auto" latinLnBrk="0" hangingPunct="1">
              <a:lnSpc>
                <a:spcPct val="100000"/>
              </a:lnSpc>
              <a:spcBef>
                <a:spcPts val="0"/>
              </a:spcBef>
              <a:spcAft>
                <a:spcPts val="300"/>
              </a:spcAft>
              <a:buClr>
                <a:schemeClr val="tx2"/>
              </a:buClr>
              <a:buSzPct val="100000"/>
              <a:buFontTx/>
              <a:buNone/>
              <a:tabLst/>
              <a:defRPr sz="2000" b="0" i="0" kern="1200">
                <a:solidFill>
                  <a:schemeClr val="tx1"/>
                </a:solidFill>
                <a:latin typeface="+mn-lt"/>
                <a:ea typeface="Roboto" panose="02000000000000000000" pitchFamily="2" charset="0"/>
                <a:cs typeface="Times New Roman" panose="02020603050405020304" pitchFamily="18" charset="0"/>
              </a:defRPr>
            </a:lvl4pPr>
            <a:lvl5pPr marL="0" indent="0" algn="l" defTabSz="292608" rtl="0" eaLnBrk="1" latinLnBrk="0" hangingPunct="1">
              <a:lnSpc>
                <a:spcPct val="100000"/>
              </a:lnSpc>
              <a:spcBef>
                <a:spcPts val="0"/>
              </a:spcBef>
              <a:spcAft>
                <a:spcPts val="300"/>
              </a:spcAft>
              <a:buClr>
                <a:schemeClr val="tx2"/>
              </a:buClr>
              <a:buSzPct val="100000"/>
              <a:buFontTx/>
              <a:buNone/>
              <a:tabLst>
                <a:tab pos="292608" algn="l"/>
                <a:tab pos="585216" algn="l"/>
              </a:tabLst>
              <a:defRPr sz="2000" b="0" i="0" kern="1200">
                <a:solidFill>
                  <a:schemeClr val="tx1"/>
                </a:solidFill>
                <a:latin typeface="+mn-lt"/>
                <a:ea typeface="Roboto" panose="02000000000000000000" pitchFamily="2" charset="0"/>
                <a:cs typeface="Times New Roman" panose="02020603050405020304" pitchFamily="18" charset="0"/>
              </a:defRPr>
            </a:lvl5pPr>
            <a:lvl6pPr marL="0" indent="0" algn="l" defTabSz="914400" rtl="0" eaLnBrk="1" latinLnBrk="0" hangingPunct="1">
              <a:lnSpc>
                <a:spcPct val="100000"/>
              </a:lnSpc>
              <a:spcBef>
                <a:spcPts val="0"/>
              </a:spcBef>
              <a:spcAft>
                <a:spcPts val="300"/>
              </a:spcAft>
              <a:buClr>
                <a:schemeClr val="tx2"/>
              </a:buClr>
              <a:buSzPct val="100000"/>
              <a:buFontTx/>
              <a:buNone/>
              <a:tabLst/>
              <a:defRPr sz="2000" b="0" i="0" kern="1200">
                <a:solidFill>
                  <a:schemeClr val="tx1"/>
                </a:solidFill>
                <a:latin typeface="+mn-lt"/>
                <a:ea typeface="Roboto" panose="02000000000000000000" pitchFamily="2" charset="0"/>
                <a:cs typeface="Times New Roman" panose="02020603050405020304" pitchFamily="18" charset="0"/>
              </a:defRPr>
            </a:lvl6pPr>
            <a:lvl7pPr marL="0" indent="0" algn="l" defTabSz="914400" rtl="0" eaLnBrk="1" latinLnBrk="0" hangingPunct="1">
              <a:lnSpc>
                <a:spcPct val="100000"/>
              </a:lnSpc>
              <a:spcBef>
                <a:spcPts val="0"/>
              </a:spcBef>
              <a:spcAft>
                <a:spcPts val="300"/>
              </a:spcAft>
              <a:buClr>
                <a:schemeClr val="tx2"/>
              </a:buClr>
              <a:buSzPct val="100000"/>
              <a:buFontTx/>
              <a:buNone/>
              <a:tabLst/>
              <a:defRPr sz="2000" b="0" i="0" kern="1200">
                <a:solidFill>
                  <a:schemeClr val="tx1"/>
                </a:solidFill>
                <a:latin typeface="+mn-lt"/>
                <a:ea typeface="Roboto" panose="02000000000000000000" pitchFamily="2" charset="0"/>
                <a:cs typeface="Times New Roman" panose="02020603050405020304" pitchFamily="18" charset="0"/>
              </a:defRPr>
            </a:lvl7pPr>
            <a:lvl8pPr marL="0" indent="0" algn="l" defTabSz="914400" rtl="0" eaLnBrk="1" latinLnBrk="0" hangingPunct="1">
              <a:lnSpc>
                <a:spcPct val="100000"/>
              </a:lnSpc>
              <a:spcBef>
                <a:spcPts val="0"/>
              </a:spcBef>
              <a:spcAft>
                <a:spcPts val="300"/>
              </a:spcAft>
              <a:buClr>
                <a:schemeClr val="tx2"/>
              </a:buClr>
              <a:buSzPct val="100000"/>
              <a:buFontTx/>
              <a:buNone/>
              <a:tabLst/>
              <a:defRPr sz="2000" b="0" i="0" kern="1200">
                <a:solidFill>
                  <a:schemeClr val="tx1"/>
                </a:solidFill>
                <a:latin typeface="+mn-lt"/>
                <a:ea typeface="Roboto" panose="02000000000000000000" pitchFamily="2" charset="0"/>
                <a:cs typeface="Times New Roman" panose="02020603050405020304" pitchFamily="18" charset="0"/>
              </a:defRPr>
            </a:lvl8pPr>
            <a:lvl9pPr marL="0" indent="0" algn="l" defTabSz="914400" rtl="0" eaLnBrk="1" latinLnBrk="0" hangingPunct="1">
              <a:lnSpc>
                <a:spcPct val="100000"/>
              </a:lnSpc>
              <a:spcBef>
                <a:spcPts val="0"/>
              </a:spcBef>
              <a:spcAft>
                <a:spcPts val="300"/>
              </a:spcAft>
              <a:buClr>
                <a:schemeClr val="tx2"/>
              </a:buClr>
              <a:buSzPct val="100000"/>
              <a:buFontTx/>
              <a:buNone/>
              <a:tabLst/>
              <a:defRPr sz="2000" b="0" i="0" kern="1200">
                <a:solidFill>
                  <a:schemeClr val="tx1"/>
                </a:solidFill>
                <a:latin typeface="+mn-lt"/>
                <a:ea typeface="Roboto" panose="02000000000000000000" pitchFamily="2" charset="0"/>
                <a:cs typeface="Times New Roman" panose="02020603050405020304" pitchFamily="18" charset="0"/>
              </a:defRPr>
            </a:lvl9pPr>
          </a:lstStyle>
          <a:p>
            <a:r>
              <a:rPr lang="en-US"/>
              <a:t>Reinforcing our business fundamentals; safeguarding WTW’s financial strengths</a:t>
            </a:r>
          </a:p>
          <a:p>
            <a:endParaRPr lang="en-US"/>
          </a:p>
        </p:txBody>
      </p:sp>
      <p:graphicFrame>
        <p:nvGraphicFramePr>
          <p:cNvPr id="11" name="Table Placeholder 19">
            <a:extLst>
              <a:ext uri="{FF2B5EF4-FFF2-40B4-BE49-F238E27FC236}">
                <a16:creationId xmlns:a16="http://schemas.microsoft.com/office/drawing/2014/main" id="{DC0CD7A3-904E-4EE8-88DF-77E1E5F6CD85}"/>
              </a:ext>
            </a:extLst>
          </p:cNvPr>
          <p:cNvGraphicFramePr>
            <a:graphicFrameLocks/>
          </p:cNvGraphicFramePr>
          <p:nvPr>
            <p:extLst>
              <p:ext uri="{D42A27DB-BD31-4B8C-83A1-F6EECF244321}">
                <p14:modId xmlns:p14="http://schemas.microsoft.com/office/powerpoint/2010/main" val="4217877256"/>
              </p:ext>
            </p:extLst>
          </p:nvPr>
        </p:nvGraphicFramePr>
        <p:xfrm>
          <a:off x="457197" y="1541574"/>
          <a:ext cx="6372227" cy="3941064"/>
        </p:xfrm>
        <a:graphic>
          <a:graphicData uri="http://schemas.openxmlformats.org/drawingml/2006/table">
            <a:tbl>
              <a:tblPr firstRow="1" bandRow="1">
                <a:tableStyleId>{6E25E649-3F16-4E02-A733-19D2CDBF48F0}</a:tableStyleId>
              </a:tblPr>
              <a:tblGrid>
                <a:gridCol w="3221424">
                  <a:extLst>
                    <a:ext uri="{9D8B030D-6E8A-4147-A177-3AD203B41FA5}">
                      <a16:colId xmlns:a16="http://schemas.microsoft.com/office/drawing/2014/main" val="319341504"/>
                    </a:ext>
                  </a:extLst>
                </a:gridCol>
                <a:gridCol w="1492469">
                  <a:extLst>
                    <a:ext uri="{9D8B030D-6E8A-4147-A177-3AD203B41FA5}">
                      <a16:colId xmlns:a16="http://schemas.microsoft.com/office/drawing/2014/main" val="1911964037"/>
                    </a:ext>
                  </a:extLst>
                </a:gridCol>
                <a:gridCol w="1658334">
                  <a:extLst>
                    <a:ext uri="{9D8B030D-6E8A-4147-A177-3AD203B41FA5}">
                      <a16:colId xmlns:a16="http://schemas.microsoft.com/office/drawing/2014/main" val="1762214658"/>
                    </a:ext>
                  </a:extLst>
                </a:gridCol>
              </a:tblGrid>
              <a:tr h="886791">
                <a:tc>
                  <a:txBody>
                    <a:bodyPr/>
                    <a:lstStyle/>
                    <a:p>
                      <a:endParaRPr lang="en-US" sz="1600"/>
                    </a:p>
                    <a:p>
                      <a:endParaRPr lang="en-US" sz="1600"/>
                    </a:p>
                    <a:p>
                      <a:r>
                        <a:rPr lang="en-US" sz="1600"/>
                        <a:t>($ millions)</a:t>
                      </a:r>
                    </a:p>
                  </a:txBody>
                  <a:tcPr marL="83339" marR="83339" marT="41670" marB="4167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t>Mar 31, 2025</a:t>
                      </a:r>
                    </a:p>
                  </a:txBody>
                  <a:tcPr marL="83339" marR="83339" marT="41670" marB="4167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a:t>Dec 31, 2024</a:t>
                      </a:r>
                    </a:p>
                  </a:txBody>
                  <a:tcPr marL="83339" marR="83339" marT="41670" marB="41670" anchor="ctr">
                    <a:lnL w="12700" cap="flat" cmpd="sng" algn="ctr">
                      <a:noFill/>
                      <a:prstDash val="sysDash"/>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0875740"/>
                  </a:ext>
                </a:extLst>
              </a:tr>
              <a:tr h="728851">
                <a:tc>
                  <a:txBody>
                    <a:bodyPr/>
                    <a:lstStyle/>
                    <a:p>
                      <a:pPr algn="l"/>
                      <a:r>
                        <a:rPr lang="en-US" sz="1400" b="1"/>
                        <a:t>Cash and Cash Equivalents</a:t>
                      </a:r>
                    </a:p>
                  </a:txBody>
                  <a:tcPr marL="83339" marR="83339" marT="41670" marB="41670" anchor="ctr">
                    <a:lnT w="12700" cap="flat" cmpd="sng" algn="ctr">
                      <a:noFill/>
                      <a:prstDash val="solid"/>
                      <a:round/>
                      <a:headEnd type="none" w="med" len="med"/>
                      <a:tailEnd type="none" w="med" len="med"/>
                    </a:lnT>
                  </a:tcPr>
                </a:tc>
                <a:tc>
                  <a:txBody>
                    <a:bodyPr/>
                    <a:lstStyle/>
                    <a:p>
                      <a:pPr algn="ctr"/>
                      <a:r>
                        <a:rPr lang="en-US" sz="1400" b="1" dirty="0">
                          <a:solidFill>
                            <a:schemeClr val="tx1"/>
                          </a:solidFill>
                        </a:rPr>
                        <a:t>1,507</a:t>
                      </a:r>
                    </a:p>
                  </a:txBody>
                  <a:tcPr marL="83339" marR="83339" marT="41670" marB="41670" anchor="ctr">
                    <a:lnR w="12700" cap="flat" cmpd="sng" algn="ctr">
                      <a:noFill/>
                      <a:prstDash val="sysDash"/>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1400" b="1">
                          <a:solidFill>
                            <a:schemeClr val="tx1"/>
                          </a:solidFill>
                        </a:rPr>
                        <a:t>1,890</a:t>
                      </a:r>
                    </a:p>
                  </a:txBody>
                  <a:tcPr marL="83339" marR="83339" marT="41670" marB="41670" anchor="ctr">
                    <a:lnL w="12700" cap="flat" cmpd="sng" algn="ctr">
                      <a:noFill/>
                      <a:prstDash val="sysDash"/>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899066455"/>
                  </a:ext>
                </a:extLst>
              </a:tr>
              <a:tr h="728851">
                <a:tc>
                  <a:txBody>
                    <a:bodyPr/>
                    <a:lstStyle/>
                    <a:p>
                      <a:pPr algn="l"/>
                      <a:r>
                        <a:rPr lang="en-US" sz="1400" b="1"/>
                        <a:t>Total Debt</a:t>
                      </a:r>
                      <a:r>
                        <a:rPr lang="en-US" sz="1400" b="1" i="0" baseline="30000">
                          <a:solidFill>
                            <a:schemeClr val="tx1"/>
                          </a:solidFill>
                        </a:rPr>
                        <a:t>1</a:t>
                      </a:r>
                      <a:endParaRPr lang="en-US" sz="1400" b="1"/>
                    </a:p>
                  </a:txBody>
                  <a:tcPr marL="83339" marR="83339" marT="41670" marB="41670" anchor="ctr"/>
                </a:tc>
                <a:tc>
                  <a:txBody>
                    <a:bodyPr/>
                    <a:lstStyle/>
                    <a:p>
                      <a:pPr algn="ctr"/>
                      <a:r>
                        <a:rPr lang="en-US" sz="1400" b="1">
                          <a:solidFill>
                            <a:schemeClr val="tx1"/>
                          </a:solidFill>
                        </a:rPr>
                        <a:t>5,310</a:t>
                      </a:r>
                    </a:p>
                  </a:txBody>
                  <a:tcPr marL="83339" marR="83339" marT="41670" marB="41670" anchor="ctr">
                    <a:lnR w="12700" cap="flat" cmpd="sng" algn="ctr">
                      <a:noFill/>
                      <a:prstDash val="sysDash"/>
                      <a:round/>
                      <a:headEnd type="none" w="med" len="med"/>
                      <a:tailEnd type="none" w="med" len="med"/>
                    </a:lnR>
                  </a:tcPr>
                </a:tc>
                <a:tc>
                  <a:txBody>
                    <a:bodyPr/>
                    <a:lstStyle/>
                    <a:p>
                      <a:pPr algn="ctr"/>
                      <a:r>
                        <a:rPr lang="en-US" sz="1400" b="1">
                          <a:solidFill>
                            <a:schemeClr val="tx1"/>
                          </a:solidFill>
                        </a:rPr>
                        <a:t>5,309</a:t>
                      </a:r>
                    </a:p>
                  </a:txBody>
                  <a:tcPr marL="83339" marR="83339" marT="41670" marB="41670" anchor="ctr">
                    <a:lnL w="12700" cap="flat" cmpd="sng" algn="ctr">
                      <a:noFill/>
                      <a:prstDash val="sysDash"/>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39212963"/>
                  </a:ext>
                </a:extLst>
              </a:tr>
              <a:tr h="728851">
                <a:tc>
                  <a:txBody>
                    <a:bodyPr/>
                    <a:lstStyle/>
                    <a:p>
                      <a:pPr algn="l"/>
                      <a:r>
                        <a:rPr lang="en-US" sz="1400" b="1"/>
                        <a:t>Total Equity</a:t>
                      </a:r>
                    </a:p>
                  </a:txBody>
                  <a:tcPr marL="83339" marR="83339" marT="41670" marB="41670" anchor="ctr"/>
                </a:tc>
                <a:tc>
                  <a:txBody>
                    <a:bodyPr/>
                    <a:lstStyle/>
                    <a:p>
                      <a:pPr algn="ctr"/>
                      <a:r>
                        <a:rPr lang="en-US" sz="1400" b="1" dirty="0">
                          <a:solidFill>
                            <a:schemeClr val="tx1"/>
                          </a:solidFill>
                        </a:rPr>
                        <a:t>8,214</a:t>
                      </a:r>
                    </a:p>
                  </a:txBody>
                  <a:tcPr marL="83339" marR="83339" marT="41670" marB="41670" anchor="ctr">
                    <a:lnR w="12700" cap="flat" cmpd="sng" algn="ctr">
                      <a:noFill/>
                      <a:prstDash val="sysDash"/>
                      <a:round/>
                      <a:headEnd type="none" w="med" len="med"/>
                      <a:tailEnd type="none" w="med" len="med"/>
                    </a:lnR>
                  </a:tcPr>
                </a:tc>
                <a:tc>
                  <a:txBody>
                    <a:bodyPr/>
                    <a:lstStyle/>
                    <a:p>
                      <a:pPr algn="ctr"/>
                      <a:r>
                        <a:rPr lang="en-US" sz="1400" b="1">
                          <a:solidFill>
                            <a:schemeClr val="tx1"/>
                          </a:solidFill>
                        </a:rPr>
                        <a:t>8,017</a:t>
                      </a:r>
                    </a:p>
                  </a:txBody>
                  <a:tcPr marL="83339" marR="83339" marT="41670" marB="41670" anchor="ctr">
                    <a:lnL w="12700" cap="flat" cmpd="sng" algn="ctr">
                      <a:noFill/>
                      <a:prstDash val="sysDash"/>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129279597"/>
                  </a:ext>
                </a:extLst>
              </a:tr>
              <a:tr h="274320">
                <a:tc>
                  <a:txBody>
                    <a:bodyPr/>
                    <a:lstStyle/>
                    <a:p>
                      <a:pPr algn="l"/>
                      <a:endParaRPr lang="en-US" sz="1400"/>
                    </a:p>
                  </a:txBody>
                  <a:tcPr marL="83339" marR="83339" marT="41670" marB="41670" anchor="ctr">
                    <a:lnB w="12700" cap="flat" cmpd="sng" algn="ctr">
                      <a:solidFill>
                        <a:srgbClr val="7030A0"/>
                      </a:solidFill>
                      <a:prstDash val="solid"/>
                      <a:round/>
                      <a:headEnd type="none" w="med" len="med"/>
                      <a:tailEnd type="none" w="med" len="med"/>
                    </a:lnB>
                  </a:tcPr>
                </a:tc>
                <a:tc>
                  <a:txBody>
                    <a:bodyPr/>
                    <a:lstStyle/>
                    <a:p>
                      <a:pPr algn="ctr"/>
                      <a:endParaRPr lang="en-US" sz="1400" b="1">
                        <a:solidFill>
                          <a:schemeClr val="bg1">
                            <a:lumMod val="50000"/>
                          </a:schemeClr>
                        </a:solidFill>
                        <a:highlight>
                          <a:srgbClr val="FFFF00"/>
                        </a:highlight>
                      </a:endParaRPr>
                    </a:p>
                  </a:txBody>
                  <a:tcPr marL="83339" marR="83339" marT="41670" marB="41670" anchor="ctr">
                    <a:lnR w="12700" cap="flat" cmpd="sng" algn="ctr">
                      <a:noFill/>
                      <a:prstDash val="sysDash"/>
                      <a:round/>
                      <a:headEnd type="none" w="med" len="med"/>
                      <a:tailEnd type="none" w="med" len="med"/>
                    </a:lnR>
                    <a:lnB w="12700" cap="flat" cmpd="sng" algn="ctr">
                      <a:solidFill>
                        <a:srgbClr val="7030A0"/>
                      </a:solidFill>
                      <a:prstDash val="solid"/>
                      <a:round/>
                      <a:headEnd type="none" w="med" len="med"/>
                      <a:tailEnd type="none" w="med" len="med"/>
                    </a:lnB>
                  </a:tcPr>
                </a:tc>
                <a:tc>
                  <a:txBody>
                    <a:bodyPr/>
                    <a:lstStyle/>
                    <a:p>
                      <a:pPr algn="ctr"/>
                      <a:endParaRPr lang="en-US" sz="1400" b="1">
                        <a:solidFill>
                          <a:schemeClr val="bg1">
                            <a:lumMod val="50000"/>
                          </a:schemeClr>
                        </a:solidFill>
                        <a:highlight>
                          <a:srgbClr val="FFFF00"/>
                        </a:highlight>
                      </a:endParaRPr>
                    </a:p>
                  </a:txBody>
                  <a:tcPr marL="83339" marR="83339" marT="41670" marB="41670" anchor="ctr">
                    <a:lnL w="12700" cap="flat" cmpd="sng" algn="ctr">
                      <a:noFill/>
                      <a:prstDash val="sysDash"/>
                      <a:round/>
                      <a:headEnd type="none" w="med" len="med"/>
                      <a:tailEnd type="none" w="med" len="med"/>
                    </a:lnL>
                    <a:lnR>
                      <a:noFill/>
                    </a:lnR>
                    <a:lnT>
                      <a:noFill/>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2788065"/>
                  </a:ext>
                </a:extLst>
              </a:tr>
              <a:tr h="305822">
                <a:tc>
                  <a:txBody>
                    <a:bodyPr/>
                    <a:lstStyle/>
                    <a:p>
                      <a:pPr algn="l"/>
                      <a:r>
                        <a:rPr lang="en-US" sz="1600" b="1">
                          <a:solidFill>
                            <a:schemeClr val="bg1"/>
                          </a:solidFill>
                        </a:rPr>
                        <a:t>Debt to Adj. EBITDA</a:t>
                      </a:r>
                      <a:r>
                        <a:rPr lang="en-US" sz="1600" b="0" i="0" baseline="30000">
                          <a:solidFill>
                            <a:schemeClr val="bg1"/>
                          </a:solidFill>
                        </a:rPr>
                        <a:t>2</a:t>
                      </a:r>
                    </a:p>
                    <a:p>
                      <a:pPr algn="l"/>
                      <a:r>
                        <a:rPr lang="en-US" sz="1600" b="0" i="1" baseline="30000">
                          <a:solidFill>
                            <a:schemeClr val="bg1"/>
                          </a:solidFill>
                        </a:rPr>
                        <a:t>Trailing 12-month</a:t>
                      </a:r>
                      <a:endParaRPr lang="en-US" sz="1600" b="1" i="1">
                        <a:solidFill>
                          <a:schemeClr val="bg1"/>
                        </a:solidFill>
                      </a:endParaRPr>
                    </a:p>
                  </a:txBody>
                  <a:tcPr marL="83339" marR="83339" marT="41670" marB="41670" anchor="ctr">
                    <a:lnT w="12700" cap="flat" cmpd="sng" algn="ctr">
                      <a:solidFill>
                        <a:srgbClr val="7030A0"/>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solidFill>
                  </a:tcPr>
                </a:tc>
                <a:tc>
                  <a:txBody>
                    <a:bodyPr/>
                    <a:lstStyle/>
                    <a:p>
                      <a:pPr algn="ctr"/>
                      <a:r>
                        <a:rPr lang="en-US" sz="1600" b="1">
                          <a:solidFill>
                            <a:schemeClr val="bg1"/>
                          </a:solidFill>
                        </a:rPr>
                        <a:t>2.0x</a:t>
                      </a:r>
                      <a:endParaRPr lang="en-US" sz="1600" b="1" baseline="30000">
                        <a:solidFill>
                          <a:schemeClr val="bg1"/>
                        </a:solidFill>
                      </a:endParaRPr>
                    </a:p>
                  </a:txBody>
                  <a:tcPr marL="83339" marR="83339" marT="41670" marB="41670" anchor="ctr">
                    <a:lnR w="12700" cap="flat" cmpd="sng" algn="ctr">
                      <a:noFill/>
                      <a:prstDash val="sysDash"/>
                      <a:round/>
                      <a:headEnd type="none" w="med" len="med"/>
                      <a:tailEnd type="none" w="med" len="med"/>
                    </a:lnR>
                    <a:lnT w="12700" cap="flat" cmpd="sng" algn="ctr">
                      <a:solidFill>
                        <a:srgbClr val="7030A0"/>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solidFill>
                  </a:tcPr>
                </a:tc>
                <a:tc>
                  <a:txBody>
                    <a:bodyPr/>
                    <a:lstStyle/>
                    <a:p>
                      <a:pPr algn="ctr"/>
                      <a:r>
                        <a:rPr lang="en-US" sz="1600" b="1" dirty="0">
                          <a:solidFill>
                            <a:schemeClr val="bg1"/>
                          </a:solidFill>
                        </a:rPr>
                        <a:t>2.0x</a:t>
                      </a:r>
                      <a:r>
                        <a:rPr lang="en-US" sz="1600" b="1" baseline="30000" dirty="0">
                          <a:solidFill>
                            <a:schemeClr val="bg1"/>
                          </a:solidFill>
                        </a:rPr>
                        <a:t>3</a:t>
                      </a:r>
                    </a:p>
                  </a:txBody>
                  <a:tcPr marL="83339" marR="83339" marT="41670" marB="41670" anchor="ctr">
                    <a:lnL w="12700" cap="flat" cmpd="sng" algn="ctr">
                      <a:noFill/>
                      <a:prstDash val="sysDash"/>
                      <a:round/>
                      <a:headEnd type="none" w="med" len="med"/>
                      <a:tailEnd type="none" w="med" len="med"/>
                    </a:lnL>
                    <a:lnR>
                      <a:noFill/>
                    </a:lnR>
                    <a:lnT w="12700" cap="flat" cmpd="sng" algn="ctr">
                      <a:solidFill>
                        <a:srgbClr val="7030A0"/>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741816874"/>
                  </a:ext>
                </a:extLst>
              </a:tr>
            </a:tbl>
          </a:graphicData>
        </a:graphic>
      </p:graphicFrame>
      <p:sp>
        <p:nvSpPr>
          <p:cNvPr id="15" name="Content Placeholder 2">
            <a:extLst>
              <a:ext uri="{FF2B5EF4-FFF2-40B4-BE49-F238E27FC236}">
                <a16:creationId xmlns:a16="http://schemas.microsoft.com/office/drawing/2014/main" id="{7CE3889D-5007-480E-BDB9-D45A9283454A}"/>
              </a:ext>
            </a:extLst>
          </p:cNvPr>
          <p:cNvSpPr txBox="1">
            <a:spLocks/>
          </p:cNvSpPr>
          <p:nvPr/>
        </p:nvSpPr>
        <p:spPr>
          <a:xfrm>
            <a:off x="7267575" y="1479613"/>
            <a:ext cx="4551795" cy="4957763"/>
          </a:xfrm>
          <a:prstGeom prst="rect">
            <a:avLst/>
          </a:prstGeom>
        </p:spPr>
        <p:txBody>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1"/>
            <a:r>
              <a:rPr lang="en-US"/>
              <a:t>Disciplined capital management strategy</a:t>
            </a:r>
          </a:p>
          <a:p>
            <a:r>
              <a:rPr lang="en-US"/>
              <a:t>Provides WTW with the </a:t>
            </a:r>
            <a:r>
              <a:rPr lang="en-US" b="1"/>
              <a:t>financial flexibility </a:t>
            </a:r>
            <a:r>
              <a:rPr lang="en-US"/>
              <a:t>to reinvest in our businesses, capitalize on market growth opportunities and support significant value creation for shareholders</a:t>
            </a:r>
          </a:p>
          <a:p>
            <a:pPr lvl="2"/>
            <a:r>
              <a:rPr lang="en-US"/>
              <a:t>Our capital structure provides a solid foundation of business strength and reinforces our ability to capture long-term growth and create value for shareholders</a:t>
            </a:r>
          </a:p>
          <a:p>
            <a:pPr lvl="2"/>
            <a:r>
              <a:rPr lang="en-US"/>
              <a:t>History of effectively managing our leverage with a commitment to </a:t>
            </a:r>
            <a:r>
              <a:rPr lang="en-US" b="1"/>
              <a:t>maintaining our investment grade credit rating</a:t>
            </a:r>
          </a:p>
          <a:p>
            <a:pPr lvl="2"/>
            <a:r>
              <a:rPr lang="en-US"/>
              <a:t>Committed to a </a:t>
            </a:r>
            <a:r>
              <a:rPr lang="en-US" b="1"/>
              <a:t>disciplined approach to managing outstanding debt </a:t>
            </a:r>
            <a:r>
              <a:rPr lang="en-US"/>
              <a:t>and our leverage profile</a:t>
            </a:r>
          </a:p>
          <a:p>
            <a:endParaRPr lang="en-GB"/>
          </a:p>
        </p:txBody>
      </p:sp>
      <p:sp>
        <p:nvSpPr>
          <p:cNvPr id="2" name="Slide Number Placeholder 1">
            <a:extLst>
              <a:ext uri="{FF2B5EF4-FFF2-40B4-BE49-F238E27FC236}">
                <a16:creationId xmlns:a16="http://schemas.microsoft.com/office/drawing/2014/main" id="{7031E42B-F0B7-430B-B345-FDDBF6DA6DB2}"/>
              </a:ext>
            </a:extLst>
          </p:cNvPr>
          <p:cNvSpPr>
            <a:spLocks noGrp="1"/>
          </p:cNvSpPr>
          <p:nvPr>
            <p:ph type="sldNum" sz="quarter" idx="18"/>
          </p:nvPr>
        </p:nvSpPr>
        <p:spPr/>
        <p:txBody>
          <a:bodyPr/>
          <a:lstStyle/>
          <a:p>
            <a:fld id="{63DCA5C9-2E11-4C67-86EB-AE1DE127DC64}" type="slidenum">
              <a:rPr lang="en-US" smtClean="0"/>
              <a:pPr/>
              <a:t>10</a:t>
            </a:fld>
            <a:endParaRPr lang="en-US"/>
          </a:p>
        </p:txBody>
      </p:sp>
    </p:spTree>
    <p:extLst>
      <p:ext uri="{BB962C8B-B14F-4D97-AF65-F5344CB8AC3E}">
        <p14:creationId xmlns:p14="http://schemas.microsoft.com/office/powerpoint/2010/main" val="842181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C0BF8A7-F07A-455E-9F3F-EB0D3B0E6281}"/>
              </a:ext>
            </a:extLst>
          </p:cNvPr>
          <p:cNvGraphicFramePr>
            <a:graphicFrameLocks noChangeAspect="1"/>
          </p:cNvGraphicFramePr>
          <p:nvPr>
            <p:custDataLst>
              <p:tags r:id="rId1"/>
            </p:custDataLst>
            <p:extLst>
              <p:ext uri="{D42A27DB-BD31-4B8C-83A1-F6EECF244321}">
                <p14:modId xmlns:p14="http://schemas.microsoft.com/office/powerpoint/2010/main" val="31012396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7" imgW="338" imgH="338" progId="TCLayout.ActiveDocument.1">
                  <p:embed/>
                </p:oleObj>
              </mc:Choice>
              <mc:Fallback>
                <p:oleObj name="think-cell Slide" r:id="rId57" imgW="338" imgH="338" progId="TCLayout.ActiveDocument.1">
                  <p:embed/>
                  <p:pic>
                    <p:nvPicPr>
                      <p:cNvPr id="8" name="Object 7" hidden="1">
                        <a:extLst>
                          <a:ext uri="{FF2B5EF4-FFF2-40B4-BE49-F238E27FC236}">
                            <a16:creationId xmlns:a16="http://schemas.microsoft.com/office/drawing/2014/main" id="{DC0BF8A7-F07A-455E-9F3F-EB0D3B0E6281}"/>
                          </a:ext>
                        </a:extLst>
                      </p:cNvPr>
                      <p:cNvPicPr/>
                      <p:nvPr/>
                    </p:nvPicPr>
                    <p:blipFill>
                      <a:blip r:embed="rId58"/>
                      <a:stretch>
                        <a:fillRect/>
                      </a:stretch>
                    </p:blipFill>
                    <p:spPr>
                      <a:xfrm>
                        <a:off x="1588" y="1588"/>
                        <a:ext cx="1588" cy="1588"/>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id="{31475162-2D8D-4097-85EF-C57F713A2312}"/>
              </a:ext>
            </a:extLst>
          </p:cNvPr>
          <p:cNvSpPr/>
          <p:nvPr/>
        </p:nvSpPr>
        <p:spPr bwMode="auto">
          <a:xfrm>
            <a:off x="5872481" y="1399031"/>
            <a:ext cx="5828116" cy="2434148"/>
          </a:xfrm>
          <a:prstGeom prst="rect">
            <a:avLst/>
          </a:prstGeom>
          <a:solidFill>
            <a:schemeClr val="bg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600" b="0" i="0">
              <a:solidFill>
                <a:schemeClr val="accent4"/>
              </a:solidFill>
              <a:latin typeface="+mn-lt"/>
              <a:ea typeface="Roboto" panose="02000000000000000000" pitchFamily="2" charset="0"/>
              <a:cs typeface="Roboto" panose="02000000000000000000" pitchFamily="2" charset="0"/>
            </a:endParaRPr>
          </a:p>
        </p:txBody>
      </p:sp>
      <p:sp>
        <p:nvSpPr>
          <p:cNvPr id="4" name="Footer Placeholder 3">
            <a:extLst>
              <a:ext uri="{FF2B5EF4-FFF2-40B4-BE49-F238E27FC236}">
                <a16:creationId xmlns:a16="http://schemas.microsoft.com/office/drawing/2014/main" id="{D34D9512-5A8E-446A-AEF5-6323DB89771A}"/>
              </a:ext>
            </a:extLst>
          </p:cNvPr>
          <p:cNvSpPr>
            <a:spLocks noGrp="1"/>
          </p:cNvSpPr>
          <p:nvPr>
            <p:ph type="ftr" sz="quarter" idx="10"/>
          </p:nvPr>
        </p:nvSpPr>
        <p:spPr>
          <a:xfrm>
            <a:off x="457199" y="6519671"/>
            <a:ext cx="9358314" cy="141470"/>
          </a:xfrm>
        </p:spPr>
        <p:txBody>
          <a:bodyPr/>
          <a:lstStyle/>
          <a:p>
            <a:r>
              <a:rPr lang="en-US"/>
              <a:t>© 2025 WTW. All rights reserved. See “WTW Forward-Looking Statements“ above for information about forward-looking statements and cautionary language, including how actual results may differ materially from those in the slide presentation.</a:t>
            </a:r>
          </a:p>
        </p:txBody>
      </p:sp>
      <p:sp>
        <p:nvSpPr>
          <p:cNvPr id="7" name="Title 6">
            <a:extLst>
              <a:ext uri="{FF2B5EF4-FFF2-40B4-BE49-F238E27FC236}">
                <a16:creationId xmlns:a16="http://schemas.microsoft.com/office/drawing/2014/main" id="{23C216CB-AAA7-49F1-B4DD-9BD5B0B850EE}"/>
              </a:ext>
            </a:extLst>
          </p:cNvPr>
          <p:cNvSpPr>
            <a:spLocks noGrp="1"/>
          </p:cNvSpPr>
          <p:nvPr>
            <p:ph type="title"/>
          </p:nvPr>
        </p:nvSpPr>
        <p:spPr/>
        <p:txBody>
          <a:bodyPr vert="horz"/>
          <a:lstStyle/>
          <a:p>
            <a:r>
              <a:rPr lang="en-US"/>
              <a:t>Executing Against a Balanced Capital Allocation Strategy</a:t>
            </a:r>
          </a:p>
        </p:txBody>
      </p:sp>
      <p:grpSp>
        <p:nvGrpSpPr>
          <p:cNvPr id="12" name="Group 11">
            <a:extLst>
              <a:ext uri="{FF2B5EF4-FFF2-40B4-BE49-F238E27FC236}">
                <a16:creationId xmlns:a16="http://schemas.microsoft.com/office/drawing/2014/main" id="{756542C7-8B23-47BE-9833-140C911AE3F1}"/>
              </a:ext>
            </a:extLst>
          </p:cNvPr>
          <p:cNvGrpSpPr/>
          <p:nvPr/>
        </p:nvGrpSpPr>
        <p:grpSpPr>
          <a:xfrm>
            <a:off x="5872481" y="1417195"/>
            <a:ext cx="5831839" cy="2429489"/>
            <a:chOff x="4647485" y="1164743"/>
            <a:chExt cx="4352006" cy="2079541"/>
          </a:xfrm>
        </p:grpSpPr>
        <p:sp>
          <p:nvSpPr>
            <p:cNvPr id="13" name="Rectangle 12">
              <a:extLst>
                <a:ext uri="{FF2B5EF4-FFF2-40B4-BE49-F238E27FC236}">
                  <a16:creationId xmlns:a16="http://schemas.microsoft.com/office/drawing/2014/main" id="{944403A6-22EC-433B-B398-E4736D7282DA}"/>
                </a:ext>
              </a:extLst>
            </p:cNvPr>
            <p:cNvSpPr/>
            <p:nvPr/>
          </p:nvSpPr>
          <p:spPr>
            <a:xfrm>
              <a:off x="4647485" y="1164743"/>
              <a:ext cx="3932245" cy="6194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a:ea typeface="+mn-ea"/>
                  <a:cs typeface="+mn-cs"/>
                </a:rPr>
                <a:t>CASH RETURNED TO SHAREHOLDERS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7F35B2"/>
                  </a:solidFill>
                  <a:effectLst/>
                  <a:uLnTx/>
                  <a:uFillTx/>
                  <a:latin typeface="Arial"/>
                </a:rPr>
                <a:t>$</a:t>
              </a:r>
              <a:r>
                <a:rPr lang="en-US" sz="3600" b="1">
                  <a:solidFill>
                    <a:srgbClr val="7F35B2"/>
                  </a:solidFill>
                  <a:latin typeface="Arial"/>
                </a:rPr>
                <a:t>12.1</a:t>
              </a:r>
              <a:r>
                <a:rPr kumimoji="0" lang="en-US" sz="800" b="1" i="0" u="none" strike="noStrike" kern="1200" cap="none" spc="0" normalizeH="0" baseline="0" noProof="0">
                  <a:ln>
                    <a:noFill/>
                  </a:ln>
                  <a:solidFill>
                    <a:srgbClr val="7F35B2"/>
                  </a:solidFill>
                  <a:effectLst/>
                  <a:uLnTx/>
                  <a:uFillTx/>
                  <a:latin typeface="Arial"/>
                </a:rPr>
                <a:t> </a:t>
              </a:r>
              <a:r>
                <a:rPr kumimoji="0" lang="en-US" sz="2800" b="1" i="0" u="none" strike="noStrike" kern="1200" cap="none" spc="0" normalizeH="0" baseline="0" noProof="0">
                  <a:ln>
                    <a:noFill/>
                  </a:ln>
                  <a:solidFill>
                    <a:srgbClr val="7F35B2"/>
                  </a:solidFill>
                  <a:effectLst/>
                  <a:uLnTx/>
                  <a:uFillTx/>
                  <a:latin typeface="Arial"/>
                </a:rPr>
                <a:t>B</a:t>
              </a:r>
              <a:r>
                <a:rPr kumimoji="0" lang="en-US" sz="900" b="1" i="0" u="none" strike="noStrike" kern="1200" cap="none" spc="0" normalizeH="0" baseline="0" noProof="0">
                  <a:ln>
                    <a:noFill/>
                  </a:ln>
                  <a:solidFill>
                    <a:srgbClr val="7F35B2"/>
                  </a:solidFill>
                  <a:effectLst/>
                  <a:uLnTx/>
                  <a:uFillTx/>
                  <a:latin typeface="Arial"/>
                </a:rPr>
                <a:t> </a:t>
              </a:r>
            </a:p>
            <a:p>
              <a:pPr lvl="0">
                <a:defRPr/>
              </a:pPr>
              <a:r>
                <a:rPr kumimoji="0" lang="en-US" sz="900" b="0" i="0" u="none" strike="noStrike" kern="1200" cap="none" spc="0" normalizeH="0" baseline="0" noProof="0">
                  <a:ln>
                    <a:noFill/>
                  </a:ln>
                  <a:solidFill>
                    <a:srgbClr val="63666A"/>
                  </a:solidFill>
                  <a:effectLst/>
                  <a:uLnTx/>
                  <a:uFillTx/>
                  <a:latin typeface="Arial"/>
                  <a:ea typeface="+mn-ea"/>
                  <a:cs typeface="+mn-cs"/>
                </a:rPr>
                <a:t>FY2016 to </a:t>
              </a:r>
              <a:r>
                <a:rPr lang="en-US" sz="900">
                  <a:solidFill>
                    <a:srgbClr val="63666A"/>
                  </a:solidFill>
                  <a:latin typeface="Arial"/>
                </a:rPr>
                <a:t>Q1 2025</a:t>
              </a:r>
              <a:endParaRPr kumimoji="0" lang="en-US" sz="900" b="0" i="0" u="none" strike="noStrike" kern="1200" cap="none" spc="0" normalizeH="0" baseline="0" noProof="0">
                <a:ln>
                  <a:noFill/>
                </a:ln>
                <a:solidFill>
                  <a:srgbClr val="63666A"/>
                </a:solidFill>
                <a:effectLst/>
                <a:uLnTx/>
                <a:uFillTx/>
                <a:latin typeface="Arial"/>
                <a:ea typeface="+mn-ea"/>
                <a:cs typeface="+mn-cs"/>
              </a:endParaRPr>
            </a:p>
          </p:txBody>
        </p:sp>
        <p:cxnSp>
          <p:nvCxnSpPr>
            <p:cNvPr id="14" name="Straight Connector 13">
              <a:extLst>
                <a:ext uri="{FF2B5EF4-FFF2-40B4-BE49-F238E27FC236}">
                  <a16:creationId xmlns:a16="http://schemas.microsoft.com/office/drawing/2014/main" id="{27D0ACB8-9CF9-4FEC-984C-FA4835B95536}"/>
                </a:ext>
              </a:extLst>
            </p:cNvPr>
            <p:cNvCxnSpPr>
              <a:cxnSpLocks/>
            </p:cNvCxnSpPr>
            <p:nvPr/>
          </p:nvCxnSpPr>
          <p:spPr>
            <a:xfrm>
              <a:off x="4647485" y="1168557"/>
              <a:ext cx="4352006" cy="0"/>
            </a:xfrm>
            <a:prstGeom prst="line">
              <a:avLst/>
            </a:prstGeom>
            <a:solidFill>
              <a:schemeClr val="bg1"/>
            </a:solidFill>
            <a:ln w="25400">
              <a:solidFill>
                <a:srgbClr val="7F35B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DAFBD2E-7E9E-4C41-BDDF-CF2159E7118C}"/>
                </a:ext>
              </a:extLst>
            </p:cNvPr>
            <p:cNvCxnSpPr>
              <a:cxnSpLocks/>
            </p:cNvCxnSpPr>
            <p:nvPr/>
          </p:nvCxnSpPr>
          <p:spPr>
            <a:xfrm>
              <a:off x="4647485" y="3232724"/>
              <a:ext cx="4349228" cy="11560"/>
            </a:xfrm>
            <a:prstGeom prst="line">
              <a:avLst/>
            </a:prstGeom>
            <a:ln w="25400">
              <a:solidFill>
                <a:srgbClr val="7F35B2"/>
              </a:solidFill>
            </a:ln>
          </p:spPr>
          <p:style>
            <a:lnRef idx="1">
              <a:schemeClr val="accent1"/>
            </a:lnRef>
            <a:fillRef idx="0">
              <a:schemeClr val="accent1"/>
            </a:fillRef>
            <a:effectRef idx="0">
              <a:schemeClr val="accent1"/>
            </a:effectRef>
            <a:fontRef idx="minor">
              <a:schemeClr val="tx1"/>
            </a:fontRef>
          </p:style>
        </p:cxnSp>
      </p:grpSp>
      <p:sp>
        <p:nvSpPr>
          <p:cNvPr id="25" name="Rectangle 24">
            <a:extLst>
              <a:ext uri="{FF2B5EF4-FFF2-40B4-BE49-F238E27FC236}">
                <a16:creationId xmlns:a16="http://schemas.microsoft.com/office/drawing/2014/main" id="{7E6CD01A-59D2-461E-BE5D-65641D6A0B04}"/>
              </a:ext>
            </a:extLst>
          </p:cNvPr>
          <p:cNvSpPr/>
          <p:nvPr/>
        </p:nvSpPr>
        <p:spPr bwMode="auto">
          <a:xfrm>
            <a:off x="5872481" y="3933900"/>
            <a:ext cx="5831839" cy="2183435"/>
          </a:xfrm>
          <a:prstGeom prst="rect">
            <a:avLst/>
          </a:prstGeom>
          <a:solidFill>
            <a:schemeClr val="bg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600">
              <a:solidFill>
                <a:schemeClr val="accent4"/>
              </a:solidFill>
              <a:ea typeface="Roboto" panose="02000000000000000000" pitchFamily="2" charset="0"/>
              <a:cs typeface="Roboto" panose="02000000000000000000" pitchFamily="2" charset="0"/>
            </a:endParaRPr>
          </a:p>
          <a:p>
            <a:pPr algn="ctr"/>
            <a:endParaRPr lang="en-US" sz="1600">
              <a:solidFill>
                <a:schemeClr val="accent4"/>
              </a:solidFill>
              <a:ea typeface="Roboto" panose="02000000000000000000" pitchFamily="2" charset="0"/>
              <a:cs typeface="Roboto" panose="02000000000000000000" pitchFamily="2" charset="0"/>
            </a:endParaRPr>
          </a:p>
          <a:p>
            <a:pPr algn="ctr"/>
            <a:endParaRPr lang="en-US" sz="1600">
              <a:solidFill>
                <a:schemeClr val="accent4"/>
              </a:solidFill>
              <a:ea typeface="Roboto" panose="02000000000000000000" pitchFamily="2" charset="0"/>
              <a:cs typeface="Roboto" panose="02000000000000000000" pitchFamily="2" charset="0"/>
            </a:endParaRPr>
          </a:p>
        </p:txBody>
      </p:sp>
      <p:sp>
        <p:nvSpPr>
          <p:cNvPr id="27" name="Rectangle 26">
            <a:extLst>
              <a:ext uri="{FF2B5EF4-FFF2-40B4-BE49-F238E27FC236}">
                <a16:creationId xmlns:a16="http://schemas.microsoft.com/office/drawing/2014/main" id="{3D6D4D18-53FA-4C91-996C-B4E6BC626B73}"/>
              </a:ext>
            </a:extLst>
          </p:cNvPr>
          <p:cNvSpPr/>
          <p:nvPr/>
        </p:nvSpPr>
        <p:spPr>
          <a:xfrm>
            <a:off x="5861639" y="3994150"/>
            <a:ext cx="4022724" cy="619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r>
              <a:rPr lang="en-US" sz="1400" b="1">
                <a:solidFill>
                  <a:prstClr val="black"/>
                </a:solidFill>
                <a:latin typeface="Arial"/>
              </a:rPr>
              <a:t>MEANINGFUL DIVIDEND GROWTH</a:t>
            </a:r>
          </a:p>
          <a:p>
            <a:pPr>
              <a:defRPr/>
            </a:pPr>
            <a:r>
              <a:rPr lang="en-US" sz="2800" b="1">
                <a:solidFill>
                  <a:srgbClr val="7F35B2"/>
                </a:solidFill>
                <a:latin typeface="Arial"/>
              </a:rPr>
              <a:t>+</a:t>
            </a:r>
            <a:r>
              <a:rPr lang="en-US" sz="3600" b="1">
                <a:solidFill>
                  <a:srgbClr val="7F35B2"/>
                </a:solidFill>
                <a:latin typeface="Arial"/>
              </a:rPr>
              <a:t>7</a:t>
            </a:r>
            <a:r>
              <a:rPr lang="en-US" sz="2800" b="1">
                <a:solidFill>
                  <a:srgbClr val="7F35B2"/>
                </a:solidFill>
                <a:latin typeface="Arial"/>
              </a:rPr>
              <a:t>%</a:t>
            </a:r>
            <a:r>
              <a:rPr lang="en-US" sz="900" b="1">
                <a:solidFill>
                  <a:srgbClr val="7F35B2"/>
                </a:solidFill>
                <a:latin typeface="Arial"/>
              </a:rPr>
              <a:t> </a:t>
            </a:r>
          </a:p>
          <a:p>
            <a:pPr>
              <a:defRPr/>
            </a:pPr>
            <a:r>
              <a:rPr lang="en-US" sz="900">
                <a:solidFill>
                  <a:srgbClr val="63666A"/>
                </a:solidFill>
                <a:latin typeface="Arial"/>
              </a:rPr>
              <a:t>Cash dividend growth</a:t>
            </a:r>
            <a:endParaRPr lang="en-US" sz="900" b="1">
              <a:solidFill>
                <a:srgbClr val="702082"/>
              </a:solidFill>
              <a:latin typeface="Arial"/>
            </a:endParaRPr>
          </a:p>
          <a:p>
            <a:pPr>
              <a:defRPr/>
            </a:pPr>
            <a:r>
              <a:rPr lang="en-US" sz="900">
                <a:solidFill>
                  <a:srgbClr val="63666A"/>
                </a:solidFill>
                <a:latin typeface="Arial"/>
              </a:rPr>
              <a:t>9 years CAGR</a:t>
            </a:r>
          </a:p>
          <a:p>
            <a:pPr>
              <a:defRPr/>
            </a:pPr>
            <a:endParaRPr lang="en-US" sz="900">
              <a:solidFill>
                <a:srgbClr val="63666A"/>
              </a:solidFill>
              <a:latin typeface="Arial"/>
            </a:endParaRPr>
          </a:p>
          <a:p>
            <a:pPr>
              <a:defRPr/>
            </a:pPr>
            <a:endParaRPr lang="en-US" sz="900">
              <a:solidFill>
                <a:srgbClr val="63666A"/>
              </a:solidFill>
              <a:latin typeface="Arial"/>
            </a:endParaRPr>
          </a:p>
          <a:p>
            <a:pPr>
              <a:defRPr/>
            </a:pPr>
            <a:endParaRPr lang="en-US" sz="900">
              <a:solidFill>
                <a:srgbClr val="63666A"/>
              </a:solidFill>
              <a:latin typeface="Arial"/>
            </a:endParaRPr>
          </a:p>
        </p:txBody>
      </p:sp>
      <p:cxnSp>
        <p:nvCxnSpPr>
          <p:cNvPr id="29" name="Straight Connector 28">
            <a:extLst>
              <a:ext uri="{FF2B5EF4-FFF2-40B4-BE49-F238E27FC236}">
                <a16:creationId xmlns:a16="http://schemas.microsoft.com/office/drawing/2014/main" id="{F592F4CA-8654-4C90-88E2-5E18E10030BA}"/>
              </a:ext>
            </a:extLst>
          </p:cNvPr>
          <p:cNvCxnSpPr>
            <a:cxnSpLocks/>
          </p:cNvCxnSpPr>
          <p:nvPr/>
        </p:nvCxnSpPr>
        <p:spPr>
          <a:xfrm>
            <a:off x="5872481" y="3933900"/>
            <a:ext cx="5831839"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AD85230-2A6A-4ED3-BC6F-94D51B4E8946}"/>
              </a:ext>
            </a:extLst>
          </p:cNvPr>
          <p:cNvCxnSpPr>
            <a:cxnSpLocks/>
          </p:cNvCxnSpPr>
          <p:nvPr/>
        </p:nvCxnSpPr>
        <p:spPr>
          <a:xfrm>
            <a:off x="5872481" y="6123903"/>
            <a:ext cx="5831839"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58" name="Text Placeholder 2">
            <a:extLst>
              <a:ext uri="{FF2B5EF4-FFF2-40B4-BE49-F238E27FC236}">
                <a16:creationId xmlns:a16="http://schemas.microsoft.com/office/drawing/2014/main" id="{DE4FC449-5608-4C2B-B108-BC31860493BB}"/>
              </a:ext>
            </a:extLst>
          </p:cNvPr>
          <p:cNvSpPr>
            <a:spLocks noGrp="1"/>
          </p:cNvSpPr>
          <p:nvPr/>
        </p:nvSpPr>
        <p:spPr bwMode="auto">
          <a:xfrm>
            <a:off x="10389532" y="5951538"/>
            <a:ext cx="2921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a:pPr>
            <a:endParaRPr lang="en-US" sz="1000" b="0">
              <a:solidFill>
                <a:srgbClr val="000000"/>
              </a:solidFill>
              <a:sym typeface="+mn-lt"/>
            </a:endParaRPr>
          </a:p>
        </p:txBody>
      </p:sp>
      <p:graphicFrame>
        <p:nvGraphicFramePr>
          <p:cNvPr id="18" name="Chart 17">
            <a:extLst>
              <a:ext uri="{FF2B5EF4-FFF2-40B4-BE49-F238E27FC236}">
                <a16:creationId xmlns:a16="http://schemas.microsoft.com/office/drawing/2014/main" id="{7FBA6461-5932-1E00-A00C-59459FBE96D0}"/>
              </a:ext>
            </a:extLst>
          </p:cNvPr>
          <p:cNvGraphicFramePr/>
          <p:nvPr>
            <p:custDataLst>
              <p:tags r:id="rId2"/>
            </p:custDataLst>
            <p:extLst>
              <p:ext uri="{D42A27DB-BD31-4B8C-83A1-F6EECF244321}">
                <p14:modId xmlns:p14="http://schemas.microsoft.com/office/powerpoint/2010/main" val="2101162324"/>
              </p:ext>
            </p:extLst>
          </p:nvPr>
        </p:nvGraphicFramePr>
        <p:xfrm>
          <a:off x="6777038" y="4244975"/>
          <a:ext cx="4902200" cy="1944688"/>
        </p:xfrm>
        <a:graphic>
          <a:graphicData uri="http://schemas.openxmlformats.org/drawingml/2006/chart">
            <c:chart xmlns:c="http://schemas.openxmlformats.org/drawingml/2006/chart" xmlns:r="http://schemas.openxmlformats.org/officeDocument/2006/relationships" r:id="rId59"/>
          </a:graphicData>
        </a:graphic>
      </p:graphicFrame>
      <p:cxnSp>
        <p:nvCxnSpPr>
          <p:cNvPr id="85" name="Straight Connector 84">
            <a:extLst>
              <a:ext uri="{FF2B5EF4-FFF2-40B4-BE49-F238E27FC236}">
                <a16:creationId xmlns:a16="http://schemas.microsoft.com/office/drawing/2014/main" id="{B4F20B3C-8442-55DA-FD4E-F8437989FC4D}"/>
              </a:ext>
            </a:extLst>
          </p:cNvPr>
          <p:cNvCxnSpPr>
            <a:cxnSpLocks/>
          </p:cNvCxnSpPr>
          <p:nvPr>
            <p:custDataLst>
              <p:tags r:id="rId3"/>
            </p:custDataLst>
          </p:nvPr>
        </p:nvCxnSpPr>
        <p:spPr bwMode="auto">
          <a:xfrm flipV="1">
            <a:off x="7094539" y="4025900"/>
            <a:ext cx="4264025" cy="619125"/>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53" name="Text Placeholder 2">
            <a:extLst>
              <a:ext uri="{FF2B5EF4-FFF2-40B4-BE49-F238E27FC236}">
                <a16:creationId xmlns:a16="http://schemas.microsoft.com/office/drawing/2014/main" id="{81BD26C6-C50F-45C2-919E-1356AF1845B6}"/>
              </a:ext>
            </a:extLst>
          </p:cNvPr>
          <p:cNvSpPr>
            <a:spLocks noGrp="1"/>
          </p:cNvSpPr>
          <p:nvPr>
            <p:custDataLst>
              <p:tags r:id="rId4"/>
            </p:custDataLst>
          </p:nvPr>
        </p:nvSpPr>
        <p:spPr bwMode="auto">
          <a:xfrm>
            <a:off x="6948488" y="5965825"/>
            <a:ext cx="2921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a:pPr>
            <a:fld id="{D7B26D80-6B11-4469-B8B0-7998BA13FA0D}" type="datetime'''2''''''''''''''''0''''''''''''''''''1''6'''''">
              <a:rPr lang="en-US" altLang="en-US" sz="1000" b="0" smtClean="0">
                <a:solidFill>
                  <a:srgbClr val="000000"/>
                </a:solidFill>
              </a:rPr>
              <a:pPr algn="ctr">
                <a:spcBef>
                  <a:spcPct val="0"/>
                </a:spcBef>
                <a:spcAft>
                  <a:spcPct val="0"/>
                </a:spcAft>
                <a:defRPr/>
              </a:pPr>
              <a:t>2016</a:t>
            </a:fld>
            <a:endParaRPr lang="en-US" sz="1000" b="0">
              <a:solidFill>
                <a:srgbClr val="000000"/>
              </a:solidFill>
              <a:sym typeface="+mn-lt"/>
            </a:endParaRPr>
          </a:p>
        </p:txBody>
      </p:sp>
      <p:sp>
        <p:nvSpPr>
          <p:cNvPr id="54" name="Text Placeholder 2">
            <a:extLst>
              <a:ext uri="{FF2B5EF4-FFF2-40B4-BE49-F238E27FC236}">
                <a16:creationId xmlns:a16="http://schemas.microsoft.com/office/drawing/2014/main" id="{AB87E364-CC11-4BB0-BA76-18CFD9F0C1F8}"/>
              </a:ext>
            </a:extLst>
          </p:cNvPr>
          <p:cNvSpPr>
            <a:spLocks noGrp="1"/>
          </p:cNvSpPr>
          <p:nvPr>
            <p:custDataLst>
              <p:tags r:id="rId5"/>
            </p:custDataLst>
          </p:nvPr>
        </p:nvSpPr>
        <p:spPr bwMode="auto">
          <a:xfrm>
            <a:off x="7423150" y="5965825"/>
            <a:ext cx="2921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a:pPr>
            <a:fld id="{015C4D72-6A93-4CE2-8D5E-1C9D29207D7F}" type="datetime'''''''''''20''1''''''''''''''''''''''''''''''''''''''''''7'">
              <a:rPr lang="en-US" altLang="en-US" sz="1000" b="0" smtClean="0">
                <a:solidFill>
                  <a:srgbClr val="000000"/>
                </a:solidFill>
              </a:rPr>
              <a:pPr algn="ctr">
                <a:spcBef>
                  <a:spcPct val="0"/>
                </a:spcBef>
                <a:spcAft>
                  <a:spcPct val="0"/>
                </a:spcAft>
                <a:defRPr/>
              </a:pPr>
              <a:t>2017</a:t>
            </a:fld>
            <a:endParaRPr lang="en-US" sz="1000" b="0">
              <a:solidFill>
                <a:srgbClr val="000000"/>
              </a:solidFill>
              <a:sym typeface="+mn-lt"/>
            </a:endParaRPr>
          </a:p>
        </p:txBody>
      </p:sp>
      <p:sp>
        <p:nvSpPr>
          <p:cNvPr id="57" name="Text Placeholder 2">
            <a:extLst>
              <a:ext uri="{FF2B5EF4-FFF2-40B4-BE49-F238E27FC236}">
                <a16:creationId xmlns:a16="http://schemas.microsoft.com/office/drawing/2014/main" id="{8D534A6C-9D44-4DC3-8368-4A8030E56171}"/>
              </a:ext>
            </a:extLst>
          </p:cNvPr>
          <p:cNvSpPr>
            <a:spLocks noGrp="1"/>
          </p:cNvSpPr>
          <p:nvPr>
            <p:custDataLst>
              <p:tags r:id="rId6"/>
            </p:custDataLst>
          </p:nvPr>
        </p:nvSpPr>
        <p:spPr bwMode="auto">
          <a:xfrm>
            <a:off x="7896225" y="5965825"/>
            <a:ext cx="2921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a:pPr>
            <a:fld id="{BCA81332-9828-4826-B55A-7820A35C3314}" type="datetime'2''''''''''''0''''''''''''1''''''''''''''''''''8'''''''''''''">
              <a:rPr lang="en-US" altLang="en-US" sz="1000" b="0" smtClean="0">
                <a:solidFill>
                  <a:srgbClr val="000000"/>
                </a:solidFill>
              </a:rPr>
              <a:pPr algn="ctr">
                <a:spcBef>
                  <a:spcPct val="0"/>
                </a:spcBef>
                <a:spcAft>
                  <a:spcPct val="0"/>
                </a:spcAft>
                <a:defRPr/>
              </a:pPr>
              <a:t>2018</a:t>
            </a:fld>
            <a:endParaRPr lang="en-US" sz="1000" b="0">
              <a:solidFill>
                <a:srgbClr val="000000"/>
              </a:solidFill>
              <a:sym typeface="+mn-lt"/>
            </a:endParaRPr>
          </a:p>
        </p:txBody>
      </p:sp>
      <p:sp>
        <p:nvSpPr>
          <p:cNvPr id="55" name="Text Placeholder 2">
            <a:extLst>
              <a:ext uri="{FF2B5EF4-FFF2-40B4-BE49-F238E27FC236}">
                <a16:creationId xmlns:a16="http://schemas.microsoft.com/office/drawing/2014/main" id="{8B64F145-7769-4D53-AA08-10DED0269F44}"/>
              </a:ext>
            </a:extLst>
          </p:cNvPr>
          <p:cNvSpPr>
            <a:spLocks noGrp="1"/>
          </p:cNvSpPr>
          <p:nvPr>
            <p:custDataLst>
              <p:tags r:id="rId7"/>
            </p:custDataLst>
          </p:nvPr>
        </p:nvSpPr>
        <p:spPr bwMode="auto">
          <a:xfrm>
            <a:off x="8370888" y="5965825"/>
            <a:ext cx="2921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a:pPr>
            <a:fld id="{EA4626AA-1519-44A4-8C4D-35F1F8F17040}" type="datetime'''''''''''''''2''''''''0''''''''1''''''''''''''''''''''''9'''">
              <a:rPr lang="en-US" altLang="en-US" sz="1000" b="0" smtClean="0">
                <a:solidFill>
                  <a:srgbClr val="000000"/>
                </a:solidFill>
              </a:rPr>
              <a:pPr algn="ctr">
                <a:spcBef>
                  <a:spcPct val="0"/>
                </a:spcBef>
                <a:spcAft>
                  <a:spcPct val="0"/>
                </a:spcAft>
                <a:defRPr/>
              </a:pPr>
              <a:t>2019</a:t>
            </a:fld>
            <a:endParaRPr lang="en-US" sz="1000" b="0">
              <a:solidFill>
                <a:srgbClr val="000000"/>
              </a:solidFill>
              <a:sym typeface="+mn-lt"/>
            </a:endParaRPr>
          </a:p>
        </p:txBody>
      </p:sp>
      <p:sp>
        <p:nvSpPr>
          <p:cNvPr id="56" name="Text Placeholder 2">
            <a:extLst>
              <a:ext uri="{FF2B5EF4-FFF2-40B4-BE49-F238E27FC236}">
                <a16:creationId xmlns:a16="http://schemas.microsoft.com/office/drawing/2014/main" id="{79AD3D5E-6ADC-43B9-B951-6A9F8B04EEBA}"/>
              </a:ext>
            </a:extLst>
          </p:cNvPr>
          <p:cNvSpPr>
            <a:spLocks noGrp="1"/>
          </p:cNvSpPr>
          <p:nvPr>
            <p:custDataLst>
              <p:tags r:id="rId8"/>
            </p:custDataLst>
          </p:nvPr>
        </p:nvSpPr>
        <p:spPr bwMode="auto">
          <a:xfrm>
            <a:off x="8843963" y="5965825"/>
            <a:ext cx="2921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a:pPr>
            <a:fld id="{063FE5B3-ED56-4979-AEBE-47651328B613}" type="datetime'''''''''''''''''''''''''2''''''''0''''2''0'''''''''''''''''''">
              <a:rPr lang="en-US" altLang="en-US" sz="1000" b="0" smtClean="0">
                <a:solidFill>
                  <a:srgbClr val="000000"/>
                </a:solidFill>
              </a:rPr>
              <a:pPr algn="ctr">
                <a:spcBef>
                  <a:spcPct val="0"/>
                </a:spcBef>
                <a:spcAft>
                  <a:spcPct val="0"/>
                </a:spcAft>
                <a:defRPr/>
              </a:pPr>
              <a:t>2020</a:t>
            </a:fld>
            <a:endParaRPr lang="en-US" sz="1000" b="0">
              <a:solidFill>
                <a:srgbClr val="000000"/>
              </a:solidFill>
              <a:sym typeface="+mn-lt"/>
            </a:endParaRPr>
          </a:p>
        </p:txBody>
      </p:sp>
      <p:sp>
        <p:nvSpPr>
          <p:cNvPr id="71" name="Text Placeholder 2">
            <a:extLst>
              <a:ext uri="{FF2B5EF4-FFF2-40B4-BE49-F238E27FC236}">
                <a16:creationId xmlns:a16="http://schemas.microsoft.com/office/drawing/2014/main" id="{0B407B3E-BD21-4B96-8886-9DB69D3CD8F2}"/>
              </a:ext>
            </a:extLst>
          </p:cNvPr>
          <p:cNvSpPr>
            <a:spLocks noGrp="1"/>
          </p:cNvSpPr>
          <p:nvPr>
            <p:custDataLst>
              <p:tags r:id="rId9"/>
            </p:custDataLst>
          </p:nvPr>
        </p:nvSpPr>
        <p:spPr bwMode="auto">
          <a:xfrm>
            <a:off x="9317038" y="5965825"/>
            <a:ext cx="2921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a:pPr>
            <a:fld id="{B56B3554-A329-4F15-863D-42B9360C8FEE}" type="datetime'''''2''''''''''''''''''''''02''''''''''1'''">
              <a:rPr lang="en-US" altLang="en-US" sz="1000" b="0" smtClean="0">
                <a:solidFill>
                  <a:srgbClr val="000000"/>
                </a:solidFill>
              </a:rPr>
              <a:pPr algn="ctr">
                <a:spcBef>
                  <a:spcPct val="0"/>
                </a:spcBef>
                <a:spcAft>
                  <a:spcPct val="0"/>
                </a:spcAft>
                <a:defRPr/>
              </a:pPr>
              <a:t>2021</a:t>
            </a:fld>
            <a:endParaRPr lang="en-US" sz="1000" b="0">
              <a:solidFill>
                <a:srgbClr val="000000"/>
              </a:solidFill>
              <a:sym typeface="+mn-lt"/>
            </a:endParaRPr>
          </a:p>
        </p:txBody>
      </p:sp>
      <p:sp>
        <p:nvSpPr>
          <p:cNvPr id="73" name="Text Placeholder 2">
            <a:extLst>
              <a:ext uri="{FF2B5EF4-FFF2-40B4-BE49-F238E27FC236}">
                <a16:creationId xmlns:a16="http://schemas.microsoft.com/office/drawing/2014/main" id="{A12984EC-5B04-429F-8E43-5A092EB86401}"/>
              </a:ext>
            </a:extLst>
          </p:cNvPr>
          <p:cNvSpPr>
            <a:spLocks noGrp="1"/>
          </p:cNvSpPr>
          <p:nvPr>
            <p:custDataLst>
              <p:tags r:id="rId10"/>
            </p:custDataLst>
          </p:nvPr>
        </p:nvSpPr>
        <p:spPr bwMode="auto">
          <a:xfrm>
            <a:off x="9791700" y="5965825"/>
            <a:ext cx="2921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a:pPr>
            <a:fld id="{BDD83F4C-8C27-4142-BE11-A47DDBD3EC9C}" type="datetime'2''''''''''02''''''''''''''''''''''''2'''''''''''''''''''">
              <a:rPr lang="en-US" altLang="en-US" sz="1000" b="0" smtClean="0">
                <a:solidFill>
                  <a:srgbClr val="000000"/>
                </a:solidFill>
              </a:rPr>
              <a:pPr algn="ctr">
                <a:spcBef>
                  <a:spcPct val="0"/>
                </a:spcBef>
                <a:spcAft>
                  <a:spcPct val="0"/>
                </a:spcAft>
                <a:defRPr/>
              </a:pPr>
              <a:t>2022</a:t>
            </a:fld>
            <a:endParaRPr lang="en-US" sz="1000" b="0">
              <a:solidFill>
                <a:srgbClr val="000000"/>
              </a:solidFill>
              <a:sym typeface="+mn-lt"/>
            </a:endParaRPr>
          </a:p>
        </p:txBody>
      </p:sp>
      <p:sp>
        <p:nvSpPr>
          <p:cNvPr id="84" name="Text Placeholder 2">
            <a:extLst>
              <a:ext uri="{FF2B5EF4-FFF2-40B4-BE49-F238E27FC236}">
                <a16:creationId xmlns:a16="http://schemas.microsoft.com/office/drawing/2014/main" id="{BF9700CB-022A-4FAE-BEE1-D445CBFF505E}"/>
              </a:ext>
            </a:extLst>
          </p:cNvPr>
          <p:cNvSpPr>
            <a:spLocks noGrp="1"/>
          </p:cNvSpPr>
          <p:nvPr>
            <p:custDataLst>
              <p:tags r:id="rId11"/>
            </p:custDataLst>
          </p:nvPr>
        </p:nvSpPr>
        <p:spPr bwMode="auto">
          <a:xfrm>
            <a:off x="10264775" y="5965825"/>
            <a:ext cx="2921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a:pPr>
            <a:fld id="{EF550910-76F8-4189-ACDB-D3DBA41C5B54}" type="datetime'''2''''''''''''''''''''''''''''''02''''''''''''''''''''''3'">
              <a:rPr lang="en-US" altLang="en-US" sz="1000" b="0" smtClean="0">
                <a:solidFill>
                  <a:srgbClr val="000000"/>
                </a:solidFill>
              </a:rPr>
              <a:pPr algn="ctr">
                <a:spcBef>
                  <a:spcPct val="0"/>
                </a:spcBef>
                <a:spcAft>
                  <a:spcPct val="0"/>
                </a:spcAft>
                <a:defRPr/>
              </a:pPr>
              <a:t>2023</a:t>
            </a:fld>
            <a:endParaRPr lang="en-US" sz="1000" b="0">
              <a:solidFill>
                <a:srgbClr val="000000"/>
              </a:solidFill>
              <a:sym typeface="+mn-lt"/>
            </a:endParaRPr>
          </a:p>
        </p:txBody>
      </p:sp>
      <p:sp>
        <p:nvSpPr>
          <p:cNvPr id="9" name="Text Placeholder 2">
            <a:extLst>
              <a:ext uri="{FF2B5EF4-FFF2-40B4-BE49-F238E27FC236}">
                <a16:creationId xmlns:a16="http://schemas.microsoft.com/office/drawing/2014/main" id="{BB55BAE2-D08A-3918-0169-4D7A9C6F90A9}"/>
              </a:ext>
            </a:extLst>
          </p:cNvPr>
          <p:cNvSpPr>
            <a:spLocks noGrp="1"/>
          </p:cNvSpPr>
          <p:nvPr>
            <p:custDataLst>
              <p:tags r:id="rId12"/>
            </p:custDataLst>
          </p:nvPr>
        </p:nvSpPr>
        <p:spPr bwMode="auto">
          <a:xfrm>
            <a:off x="10739438" y="5965825"/>
            <a:ext cx="2921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a:pPr>
            <a:fld id="{E615EA06-1C72-400D-B731-7919D1EB1C3D}" type="datetime'''''''''''''''2''''''''''''''02''''''''''''4'''''''''''''''">
              <a:rPr lang="en-US" altLang="en-US" sz="1000" b="0" smtClean="0">
                <a:solidFill>
                  <a:srgbClr val="000000"/>
                </a:solidFill>
              </a:rPr>
              <a:pPr algn="ctr">
                <a:spcBef>
                  <a:spcPct val="0"/>
                </a:spcBef>
                <a:spcAft>
                  <a:spcPct val="0"/>
                </a:spcAft>
                <a:defRPr/>
              </a:pPr>
              <a:t>2024</a:t>
            </a:fld>
            <a:endParaRPr lang="en-US" sz="1000" b="0">
              <a:solidFill>
                <a:srgbClr val="000000"/>
              </a:solidFill>
              <a:sym typeface="+mn-lt"/>
            </a:endParaRPr>
          </a:p>
        </p:txBody>
      </p:sp>
      <p:sp>
        <p:nvSpPr>
          <p:cNvPr id="6" name="Text Placeholder 2">
            <a:extLst>
              <a:ext uri="{FF2B5EF4-FFF2-40B4-BE49-F238E27FC236}">
                <a16:creationId xmlns:a16="http://schemas.microsoft.com/office/drawing/2014/main" id="{6CC86DA9-A5D2-4759-F1DC-673F30384A63}"/>
              </a:ext>
            </a:extLst>
          </p:cNvPr>
          <p:cNvSpPr>
            <a:spLocks noGrp="1"/>
          </p:cNvSpPr>
          <p:nvPr>
            <p:custDataLst>
              <p:tags r:id="rId13"/>
            </p:custDataLst>
          </p:nvPr>
        </p:nvSpPr>
        <p:spPr bwMode="auto">
          <a:xfrm>
            <a:off x="11212513" y="5965825"/>
            <a:ext cx="2921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a:pPr>
            <a:fld id="{10AF4237-342C-4A0E-BDFC-1D70E7FF8F37}" type="datetime'''''''''''''''2''''''''0''''''''2''5'''''''">
              <a:rPr lang="en-US" altLang="en-US" sz="1000" b="0" smtClean="0">
                <a:solidFill>
                  <a:srgbClr val="000000"/>
                </a:solidFill>
              </a:rPr>
              <a:pPr algn="ctr">
                <a:spcBef>
                  <a:spcPct val="0"/>
                </a:spcBef>
                <a:spcAft>
                  <a:spcPct val="0"/>
                </a:spcAft>
                <a:defRPr/>
              </a:pPr>
              <a:t>2025</a:t>
            </a:fld>
            <a:endParaRPr lang="en-US" sz="1000" b="0">
              <a:solidFill>
                <a:srgbClr val="000000"/>
              </a:solidFill>
              <a:sym typeface="+mn-lt"/>
            </a:endParaRPr>
          </a:p>
        </p:txBody>
      </p:sp>
      <p:sp>
        <p:nvSpPr>
          <p:cNvPr id="52" name="Text Placeholder 2">
            <a:extLst>
              <a:ext uri="{FF2B5EF4-FFF2-40B4-BE49-F238E27FC236}">
                <a16:creationId xmlns:a16="http://schemas.microsoft.com/office/drawing/2014/main" id="{06EA1042-E948-4C82-9799-7045E56E8E57}"/>
              </a:ext>
            </a:extLst>
          </p:cNvPr>
          <p:cNvSpPr>
            <a:spLocks noGrp="1"/>
          </p:cNvSpPr>
          <p:nvPr>
            <p:custDataLst>
              <p:tags r:id="rId14"/>
            </p:custDataLst>
          </p:nvPr>
        </p:nvSpPr>
        <p:spPr bwMode="gray">
          <a:xfrm>
            <a:off x="6883400" y="5038725"/>
            <a:ext cx="423863"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a:pPr>
            <a:r>
              <a:rPr lang="en-US" altLang="en-US" sz="1200">
                <a:solidFill>
                  <a:prstClr val="black"/>
                </a:solidFill>
                <a:latin typeface="Arial"/>
                <a:sym typeface="+mn-lt"/>
              </a:rPr>
              <a:t>$</a:t>
            </a:r>
            <a:fld id="{F3C705E2-77F0-49D7-A387-B1007A9F4B73}" type="datetime'''''''''''''''''''''0''''''''''''''''''''.''''''48'''''''">
              <a:rPr lang="en-US" altLang="en-US" sz="1200" smtClean="0">
                <a:solidFill>
                  <a:srgbClr val="000000"/>
                </a:solidFill>
              </a:rPr>
              <a:pPr algn="ctr">
                <a:spcBef>
                  <a:spcPct val="0"/>
                </a:spcBef>
                <a:spcAft>
                  <a:spcPct val="0"/>
                </a:spcAft>
                <a:defRPr/>
              </a:pPr>
              <a:t>0.48</a:t>
            </a:fld>
            <a:endParaRPr lang="en-US" sz="1200">
              <a:solidFill>
                <a:srgbClr val="000000"/>
              </a:solidFill>
              <a:sym typeface="+mn-lt"/>
            </a:endParaRPr>
          </a:p>
        </p:txBody>
      </p:sp>
      <p:sp>
        <p:nvSpPr>
          <p:cNvPr id="59" name="Text Placeholder 2">
            <a:extLst>
              <a:ext uri="{FF2B5EF4-FFF2-40B4-BE49-F238E27FC236}">
                <a16:creationId xmlns:a16="http://schemas.microsoft.com/office/drawing/2014/main" id="{295D37D4-60A5-412C-A43A-88BD285708DE}"/>
              </a:ext>
            </a:extLst>
          </p:cNvPr>
          <p:cNvSpPr>
            <a:spLocks noGrp="1"/>
          </p:cNvSpPr>
          <p:nvPr>
            <p:custDataLst>
              <p:tags r:id="rId15"/>
            </p:custDataLst>
          </p:nvPr>
        </p:nvSpPr>
        <p:spPr bwMode="gray">
          <a:xfrm>
            <a:off x="7358063" y="4968875"/>
            <a:ext cx="423863"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a:pPr>
            <a:r>
              <a:rPr lang="en-US" altLang="en-US" sz="1200">
                <a:solidFill>
                  <a:prstClr val="black"/>
                </a:solidFill>
                <a:latin typeface="Arial"/>
                <a:sym typeface="+mn-lt"/>
              </a:rPr>
              <a:t>$</a:t>
            </a:r>
            <a:fld id="{3F03A355-4A19-4E32-8B2B-101A3E738F9F}" type="datetime'''''''''''''''''0''''''''''''''''''''.5''''3'''''''''''''''">
              <a:rPr lang="en-US" altLang="en-US" sz="1200" smtClean="0">
                <a:solidFill>
                  <a:srgbClr val="000000"/>
                </a:solidFill>
              </a:rPr>
              <a:pPr algn="ctr">
                <a:spcBef>
                  <a:spcPct val="0"/>
                </a:spcBef>
                <a:spcAft>
                  <a:spcPct val="0"/>
                </a:spcAft>
                <a:defRPr/>
              </a:pPr>
              <a:t>0.53</a:t>
            </a:fld>
            <a:endParaRPr lang="en-US" sz="1200">
              <a:solidFill>
                <a:srgbClr val="000000"/>
              </a:solidFill>
              <a:sym typeface="+mn-lt"/>
            </a:endParaRPr>
          </a:p>
        </p:txBody>
      </p:sp>
      <p:sp>
        <p:nvSpPr>
          <p:cNvPr id="60" name="Text Placeholder 2">
            <a:extLst>
              <a:ext uri="{FF2B5EF4-FFF2-40B4-BE49-F238E27FC236}">
                <a16:creationId xmlns:a16="http://schemas.microsoft.com/office/drawing/2014/main" id="{2F772DCC-B77D-41EA-9AD7-B3CFC3A64E1C}"/>
              </a:ext>
            </a:extLst>
          </p:cNvPr>
          <p:cNvSpPr>
            <a:spLocks noGrp="1"/>
          </p:cNvSpPr>
          <p:nvPr>
            <p:custDataLst>
              <p:tags r:id="rId16"/>
            </p:custDataLst>
          </p:nvPr>
        </p:nvSpPr>
        <p:spPr bwMode="gray">
          <a:xfrm>
            <a:off x="7872413" y="4870450"/>
            <a:ext cx="3397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a:pPr>
            <a:r>
              <a:rPr lang="en-US" altLang="en-US" sz="1200">
                <a:solidFill>
                  <a:prstClr val="black"/>
                </a:solidFill>
                <a:latin typeface="Arial"/>
                <a:sym typeface="+mn-lt"/>
              </a:rPr>
              <a:t>$</a:t>
            </a:r>
            <a:fld id="{127386DC-0AEC-4D44-8E84-5C00D9318690}" type="datetime'''''''''''0''''''''''''''''''''''''''''''''''''''.''''6'">
              <a:rPr lang="en-US" altLang="en-US" sz="1200" smtClean="0">
                <a:solidFill>
                  <a:srgbClr val="000000"/>
                </a:solidFill>
              </a:rPr>
              <a:pPr algn="ctr">
                <a:spcBef>
                  <a:spcPct val="0"/>
                </a:spcBef>
                <a:spcAft>
                  <a:spcPct val="0"/>
                </a:spcAft>
                <a:defRPr/>
              </a:pPr>
              <a:t>0.6</a:t>
            </a:fld>
            <a:endParaRPr lang="en-US" sz="1200">
              <a:solidFill>
                <a:srgbClr val="000000"/>
              </a:solidFill>
              <a:sym typeface="+mn-lt"/>
            </a:endParaRPr>
          </a:p>
        </p:txBody>
      </p:sp>
      <p:sp>
        <p:nvSpPr>
          <p:cNvPr id="61" name="Text Placeholder 2">
            <a:extLst>
              <a:ext uri="{FF2B5EF4-FFF2-40B4-BE49-F238E27FC236}">
                <a16:creationId xmlns:a16="http://schemas.microsoft.com/office/drawing/2014/main" id="{C38B8D14-2BBD-43CD-8E46-313B44C5BE2D}"/>
              </a:ext>
            </a:extLst>
          </p:cNvPr>
          <p:cNvSpPr>
            <a:spLocks noGrp="1"/>
          </p:cNvSpPr>
          <p:nvPr>
            <p:custDataLst>
              <p:tags r:id="rId17"/>
            </p:custDataLst>
          </p:nvPr>
        </p:nvSpPr>
        <p:spPr bwMode="gray">
          <a:xfrm>
            <a:off x="8305800" y="4799013"/>
            <a:ext cx="423863"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a:pPr>
            <a:r>
              <a:rPr lang="en-US" altLang="en-US" sz="1200">
                <a:solidFill>
                  <a:prstClr val="black"/>
                </a:solidFill>
                <a:latin typeface="Arial"/>
                <a:sym typeface="+mn-lt"/>
              </a:rPr>
              <a:t>$</a:t>
            </a:r>
            <a:fld id="{D54AF3EE-8F58-4500-B107-F0152B2E8F2A}" type="datetime'''''''''''0''''''''''''''''''''''''''.6''''''''''''''''5'''''">
              <a:rPr lang="en-US" altLang="en-US" sz="1200" smtClean="0">
                <a:solidFill>
                  <a:srgbClr val="000000"/>
                </a:solidFill>
              </a:rPr>
              <a:pPr algn="ctr">
                <a:spcBef>
                  <a:spcPct val="0"/>
                </a:spcBef>
                <a:spcAft>
                  <a:spcPct val="0"/>
                </a:spcAft>
                <a:defRPr/>
              </a:pPr>
              <a:t>0.65</a:t>
            </a:fld>
            <a:endParaRPr lang="en-US" sz="1200">
              <a:solidFill>
                <a:srgbClr val="000000"/>
              </a:solidFill>
              <a:sym typeface="+mn-lt"/>
            </a:endParaRPr>
          </a:p>
        </p:txBody>
      </p:sp>
      <p:sp>
        <p:nvSpPr>
          <p:cNvPr id="62" name="Text Placeholder 2">
            <a:extLst>
              <a:ext uri="{FF2B5EF4-FFF2-40B4-BE49-F238E27FC236}">
                <a16:creationId xmlns:a16="http://schemas.microsoft.com/office/drawing/2014/main" id="{F41801EE-9773-4C36-8C0D-E285AEFACDD0}"/>
              </a:ext>
            </a:extLst>
          </p:cNvPr>
          <p:cNvSpPr>
            <a:spLocks noGrp="1"/>
          </p:cNvSpPr>
          <p:nvPr>
            <p:custDataLst>
              <p:tags r:id="rId18"/>
            </p:custDataLst>
          </p:nvPr>
        </p:nvSpPr>
        <p:spPr bwMode="gray">
          <a:xfrm>
            <a:off x="8778875" y="4714875"/>
            <a:ext cx="423863"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r>
              <a:rPr lang="en-US" altLang="en-US" sz="1200">
                <a:solidFill>
                  <a:srgbClr val="000000"/>
                </a:solidFill>
                <a:latin typeface="Arial"/>
                <a:sym typeface="+mn-lt"/>
              </a:rPr>
              <a:t>$</a:t>
            </a:r>
            <a:fld id="{01084D15-C72C-4433-9F44-DAC7B9734AEA}" type="datetime'0''''.''''''''''''''''''''''''''''''''''''''''71'''">
              <a:rPr lang="en-US" altLang="en-US" sz="1200" smtClean="0">
                <a:solidFill>
                  <a:srgbClr val="000000"/>
                </a:solidFill>
              </a:rPr>
              <a:pPr algn="ctr">
                <a:spcBef>
                  <a:spcPct val="0"/>
                </a:spcBef>
                <a:spcAft>
                  <a:spcPct val="0"/>
                </a:spcAft>
              </a:pPr>
              <a:t>0.71</a:t>
            </a:fld>
            <a:endParaRPr lang="en-US" sz="1200">
              <a:solidFill>
                <a:srgbClr val="000000"/>
              </a:solidFill>
              <a:sym typeface="+mn-lt"/>
            </a:endParaRPr>
          </a:p>
        </p:txBody>
      </p:sp>
      <p:sp>
        <p:nvSpPr>
          <p:cNvPr id="66" name="Text Placeholder 2">
            <a:extLst>
              <a:ext uri="{FF2B5EF4-FFF2-40B4-BE49-F238E27FC236}">
                <a16:creationId xmlns:a16="http://schemas.microsoft.com/office/drawing/2014/main" id="{2D8E6A13-DF42-4E81-9755-42F38C9F820F}"/>
              </a:ext>
            </a:extLst>
          </p:cNvPr>
          <p:cNvSpPr>
            <a:spLocks noGrp="1"/>
          </p:cNvSpPr>
          <p:nvPr>
            <p:custDataLst>
              <p:tags r:id="rId19"/>
            </p:custDataLst>
          </p:nvPr>
        </p:nvSpPr>
        <p:spPr bwMode="gray">
          <a:xfrm>
            <a:off x="9251950" y="4587875"/>
            <a:ext cx="42386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Bef>
                <a:spcPct val="0"/>
              </a:spcBef>
              <a:spcAft>
                <a:spcPct val="0"/>
              </a:spcAft>
            </a:pPr>
            <a:r>
              <a:rPr lang="en-US" altLang="en-US" sz="1200" b="1">
                <a:solidFill>
                  <a:srgbClr val="000000"/>
                </a:solidFill>
                <a:latin typeface="Arial"/>
                <a:sym typeface="+mn-lt"/>
              </a:rPr>
              <a:t>$0.80</a:t>
            </a:r>
            <a:endParaRPr lang="en-US" sz="1200" b="1">
              <a:solidFill>
                <a:srgbClr val="000000"/>
              </a:solidFill>
              <a:sym typeface="+mn-lt"/>
            </a:endParaRPr>
          </a:p>
        </p:txBody>
      </p:sp>
      <p:sp>
        <p:nvSpPr>
          <p:cNvPr id="22" name="Text Placeholder 2">
            <a:extLst>
              <a:ext uri="{FF2B5EF4-FFF2-40B4-BE49-F238E27FC236}">
                <a16:creationId xmlns:a16="http://schemas.microsoft.com/office/drawing/2014/main" id="{20BC3800-7FD7-2D52-C203-5353A5E20690}"/>
              </a:ext>
            </a:extLst>
          </p:cNvPr>
          <p:cNvSpPr>
            <a:spLocks noGrp="1"/>
          </p:cNvSpPr>
          <p:nvPr>
            <p:custDataLst>
              <p:tags r:id="rId20"/>
            </p:custDataLst>
          </p:nvPr>
        </p:nvSpPr>
        <p:spPr bwMode="gray">
          <a:xfrm>
            <a:off x="9726613" y="4560888"/>
            <a:ext cx="4238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lgn="ctr">
              <a:spcBef>
                <a:spcPct val="0"/>
              </a:spcBef>
              <a:spcAft>
                <a:spcPct val="0"/>
              </a:spcAft>
            </a:pPr>
            <a:r>
              <a:rPr lang="en-US" altLang="en-US" sz="1200" b="1">
                <a:solidFill>
                  <a:srgbClr val="000000"/>
                </a:solidFill>
                <a:ea typeface="+mn-ea"/>
                <a:cs typeface="+mn-cs"/>
              </a:rPr>
              <a:t>$</a:t>
            </a:r>
            <a:fld id="{1183C6F2-69D0-46F3-972A-D57B0D3F3892}" type="datetime'''0''.''''''''''''''82'''''''''''''''''''''''''''''''''''">
              <a:rPr lang="en-US" altLang="en-US" sz="1200" b="1" smtClean="0">
                <a:solidFill>
                  <a:srgbClr val="000000"/>
                </a:solidFill>
                <a:ea typeface="+mn-ea"/>
                <a:cs typeface="+mn-cs"/>
              </a:rPr>
              <a:pPr lvl="0" algn="ctr">
                <a:spcBef>
                  <a:spcPct val="0"/>
                </a:spcBef>
                <a:spcAft>
                  <a:spcPct val="0"/>
                </a:spcAft>
              </a:pPr>
              <a:t>0.82</a:t>
            </a:fld>
            <a:endParaRPr lang="en-US" sz="1200" b="1">
              <a:solidFill>
                <a:srgbClr val="000000"/>
              </a:solidFill>
              <a:ea typeface="+mn-ea"/>
              <a:cs typeface="+mn-cs"/>
              <a:sym typeface="+mn-lt"/>
            </a:endParaRPr>
          </a:p>
        </p:txBody>
      </p:sp>
      <p:sp>
        <p:nvSpPr>
          <p:cNvPr id="36" name="Text Placeholder 2">
            <a:extLst>
              <a:ext uri="{FF2B5EF4-FFF2-40B4-BE49-F238E27FC236}">
                <a16:creationId xmlns:a16="http://schemas.microsoft.com/office/drawing/2014/main" id="{BC0E3B7D-5E0A-FC38-FE55-B40EF66DF9A7}"/>
              </a:ext>
            </a:extLst>
          </p:cNvPr>
          <p:cNvSpPr>
            <a:spLocks noGrp="1"/>
          </p:cNvSpPr>
          <p:nvPr>
            <p:custDataLst>
              <p:tags r:id="rId21"/>
            </p:custDataLst>
          </p:nvPr>
        </p:nvSpPr>
        <p:spPr bwMode="gray">
          <a:xfrm>
            <a:off x="10199688" y="4532313"/>
            <a:ext cx="4238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lgn="ctr">
              <a:spcBef>
                <a:spcPct val="0"/>
              </a:spcBef>
              <a:spcAft>
                <a:spcPct val="0"/>
              </a:spcAft>
            </a:pPr>
            <a:r>
              <a:rPr lang="en-US" altLang="en-US" sz="1200" b="1">
                <a:solidFill>
                  <a:srgbClr val="000000"/>
                </a:solidFill>
                <a:effectLst/>
                <a:ea typeface="+mn-ea"/>
                <a:cs typeface="+mn-cs"/>
                <a:sym typeface="+mn-lt"/>
              </a:rPr>
              <a:t>$</a:t>
            </a:r>
            <a:fld id="{7EF289CE-6994-4BDA-A3AF-237FBBCBC527}" type="datetime'''''''''''''''''''''''''''''''''0.''''''8''''''4'''">
              <a:rPr lang="en-US" altLang="en-US" sz="1200" b="1" smtClean="0">
                <a:solidFill>
                  <a:srgbClr val="000000"/>
                </a:solidFill>
                <a:effectLst/>
                <a:ea typeface="+mn-ea"/>
                <a:cs typeface="+mn-cs"/>
                <a:sym typeface="+mn-lt"/>
              </a:rPr>
              <a:pPr lvl="0" algn="ctr">
                <a:spcBef>
                  <a:spcPct val="0"/>
                </a:spcBef>
                <a:spcAft>
                  <a:spcPct val="0"/>
                </a:spcAft>
              </a:pPr>
              <a:t>0.84</a:t>
            </a:fld>
            <a:endParaRPr lang="en-US" sz="1200" b="1">
              <a:solidFill>
                <a:srgbClr val="000000"/>
              </a:solidFill>
              <a:ea typeface="+mn-ea"/>
              <a:cs typeface="+mn-cs"/>
              <a:sym typeface="+mn-lt"/>
            </a:endParaRPr>
          </a:p>
        </p:txBody>
      </p:sp>
      <p:sp>
        <p:nvSpPr>
          <p:cNvPr id="63" name="Text Placeholder 2">
            <a:extLst>
              <a:ext uri="{FF2B5EF4-FFF2-40B4-BE49-F238E27FC236}">
                <a16:creationId xmlns:a16="http://schemas.microsoft.com/office/drawing/2014/main" id="{5B788F47-0521-285D-F5B8-C787217A3A69}"/>
              </a:ext>
            </a:extLst>
          </p:cNvPr>
          <p:cNvSpPr>
            <a:spLocks noGrp="1"/>
          </p:cNvSpPr>
          <p:nvPr>
            <p:custDataLst>
              <p:tags r:id="rId22"/>
            </p:custDataLst>
          </p:nvPr>
        </p:nvSpPr>
        <p:spPr bwMode="gray">
          <a:xfrm>
            <a:off x="10674350" y="4475163"/>
            <a:ext cx="4238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lgn="ctr">
              <a:spcBef>
                <a:spcPct val="0"/>
              </a:spcBef>
              <a:spcAft>
                <a:spcPct val="0"/>
              </a:spcAft>
            </a:pPr>
            <a:r>
              <a:rPr lang="en-US" altLang="en-US" sz="1200" b="1">
                <a:solidFill>
                  <a:srgbClr val="000000"/>
                </a:solidFill>
                <a:effectLst/>
                <a:ea typeface="+mn-ea"/>
                <a:cs typeface="+mn-cs"/>
                <a:sym typeface="+mn-lt"/>
              </a:rPr>
              <a:t>$</a:t>
            </a:r>
            <a:fld id="{461A30AD-5DD5-4BE4-9822-87C3AE179AC9}" type="datetime'''''''''''''''0''.''''''''''''''8''8'''''''''''''''">
              <a:rPr lang="en-US" altLang="en-US" sz="1200" b="1" smtClean="0">
                <a:solidFill>
                  <a:srgbClr val="000000"/>
                </a:solidFill>
                <a:effectLst/>
                <a:ea typeface="+mn-ea"/>
                <a:cs typeface="+mn-cs"/>
                <a:sym typeface="+mn-lt"/>
              </a:rPr>
              <a:pPr lvl="0" algn="ctr">
                <a:spcBef>
                  <a:spcPct val="0"/>
                </a:spcBef>
                <a:spcAft>
                  <a:spcPct val="0"/>
                </a:spcAft>
              </a:pPr>
              <a:t>0.88</a:t>
            </a:fld>
            <a:endParaRPr lang="en-US" sz="1200" b="1">
              <a:solidFill>
                <a:srgbClr val="000000"/>
              </a:solidFill>
              <a:ea typeface="+mn-ea"/>
              <a:cs typeface="+mn-cs"/>
              <a:sym typeface="+mn-lt"/>
            </a:endParaRPr>
          </a:p>
        </p:txBody>
      </p:sp>
      <p:sp>
        <p:nvSpPr>
          <p:cNvPr id="81" name="Text Placeholder 2">
            <a:extLst>
              <a:ext uri="{FF2B5EF4-FFF2-40B4-BE49-F238E27FC236}">
                <a16:creationId xmlns:a16="http://schemas.microsoft.com/office/drawing/2014/main" id="{F581C037-625D-58BD-009D-47941FA25587}"/>
              </a:ext>
            </a:extLst>
          </p:cNvPr>
          <p:cNvSpPr>
            <a:spLocks noGrp="1"/>
          </p:cNvSpPr>
          <p:nvPr>
            <p:custDataLst>
              <p:tags r:id="rId23"/>
            </p:custDataLst>
          </p:nvPr>
        </p:nvSpPr>
        <p:spPr bwMode="auto">
          <a:xfrm>
            <a:off x="8970963" y="4184650"/>
            <a:ext cx="511175" cy="301625"/>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lgn="ctr">
              <a:spcBef>
                <a:spcPct val="0"/>
              </a:spcBef>
              <a:spcAft>
                <a:spcPct val="0"/>
              </a:spcAft>
            </a:pPr>
            <a:fld id="{6D184548-FB84-45E7-9114-01C109058D27}" type="datetime'''''''''''''''''''''''''''''''+7''''''''''''%'''''''''''''''''">
              <a:rPr lang="en-US" altLang="en-US" sz="1400" b="1" smtClean="0">
                <a:effectLst/>
                <a:ea typeface="+mn-ea"/>
                <a:cs typeface="+mn-cs"/>
              </a:rPr>
              <a:pPr lvl="0" algn="ctr">
                <a:spcBef>
                  <a:spcPct val="0"/>
                </a:spcBef>
                <a:spcAft>
                  <a:spcPct val="0"/>
                </a:spcAft>
              </a:pPr>
              <a:t>+7%</a:t>
            </a:fld>
            <a:endParaRPr lang="en-US" sz="1400" b="1">
              <a:ea typeface="+mn-ea"/>
              <a:cs typeface="+mn-cs"/>
              <a:sym typeface="+mn-lt"/>
            </a:endParaRPr>
          </a:p>
        </p:txBody>
      </p:sp>
      <p:sp>
        <p:nvSpPr>
          <p:cNvPr id="64" name="Rectangle 63">
            <a:extLst>
              <a:ext uri="{FF2B5EF4-FFF2-40B4-BE49-F238E27FC236}">
                <a16:creationId xmlns:a16="http://schemas.microsoft.com/office/drawing/2014/main" id="{70B6C722-BB05-4574-9E1B-96BB574D2F8A}"/>
              </a:ext>
            </a:extLst>
          </p:cNvPr>
          <p:cNvSpPr/>
          <p:nvPr>
            <p:custDataLst>
              <p:tags r:id="rId24"/>
            </p:custDataLst>
          </p:nvPr>
        </p:nvSpPr>
        <p:spPr bwMode="auto">
          <a:xfrm>
            <a:off x="5902325" y="5159375"/>
            <a:ext cx="142875" cy="106363"/>
          </a:xfrm>
          <a:prstGeom prst="rect">
            <a:avLst/>
          </a:prstGeom>
          <a:solidFill>
            <a:schemeClr val="accent1"/>
          </a:solidFill>
          <a:ln w="31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a:endParaRPr>
          </a:p>
        </p:txBody>
      </p:sp>
      <p:sp>
        <p:nvSpPr>
          <p:cNvPr id="65" name="Text Placeholder 2">
            <a:extLst>
              <a:ext uri="{FF2B5EF4-FFF2-40B4-BE49-F238E27FC236}">
                <a16:creationId xmlns:a16="http://schemas.microsoft.com/office/drawing/2014/main" id="{9B325E4A-B4AE-482C-A5C8-B00A0AECB5E9}"/>
              </a:ext>
            </a:extLst>
          </p:cNvPr>
          <p:cNvSpPr>
            <a:spLocks noGrp="1"/>
          </p:cNvSpPr>
          <p:nvPr>
            <p:custDataLst>
              <p:tags r:id="rId25"/>
            </p:custDataLst>
          </p:nvPr>
        </p:nvSpPr>
        <p:spPr bwMode="auto">
          <a:xfrm>
            <a:off x="6096000" y="5154613"/>
            <a:ext cx="841375" cy="2444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defRPr/>
            </a:pPr>
            <a:r>
              <a:rPr lang="en-US" altLang="en-US" sz="800" b="0">
                <a:solidFill>
                  <a:srgbClr val="000000"/>
                </a:solidFill>
                <a:latin typeface="Arial"/>
              </a:rPr>
              <a:t>Quarterly cash</a:t>
            </a:r>
          </a:p>
          <a:p>
            <a:pPr>
              <a:spcBef>
                <a:spcPct val="0"/>
              </a:spcBef>
              <a:spcAft>
                <a:spcPct val="0"/>
              </a:spcAft>
              <a:defRPr/>
            </a:pPr>
            <a:r>
              <a:rPr lang="en-US" sz="800" b="0">
                <a:solidFill>
                  <a:srgbClr val="000000"/>
                </a:solidFill>
                <a:latin typeface="Arial"/>
                <a:sym typeface="+mn-lt"/>
              </a:rPr>
              <a:t>dividend per share</a:t>
            </a:r>
          </a:p>
        </p:txBody>
      </p:sp>
      <p:sp>
        <p:nvSpPr>
          <p:cNvPr id="94" name="Content Placeholder 2">
            <a:extLst>
              <a:ext uri="{FF2B5EF4-FFF2-40B4-BE49-F238E27FC236}">
                <a16:creationId xmlns:a16="http://schemas.microsoft.com/office/drawing/2014/main" id="{A065CEDE-6AB3-44FF-B776-0CD7BDA862DE}"/>
              </a:ext>
            </a:extLst>
          </p:cNvPr>
          <p:cNvSpPr txBox="1">
            <a:spLocks/>
          </p:cNvSpPr>
          <p:nvPr/>
        </p:nvSpPr>
        <p:spPr>
          <a:xfrm>
            <a:off x="422853" y="1352552"/>
            <a:ext cx="5318269" cy="4957763"/>
          </a:xfrm>
          <a:prstGeom prst="rect">
            <a:avLst/>
          </a:prstGeom>
        </p:spPr>
        <p:txBody>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1"/>
            <a:r>
              <a:rPr lang="en-US"/>
              <a:t>Capital Allocation Priorities</a:t>
            </a:r>
          </a:p>
          <a:p>
            <a:pPr lvl="2"/>
            <a:r>
              <a:rPr lang="en-US" sz="1500"/>
              <a:t>Reinvest in capabilities, businesses, and processes</a:t>
            </a:r>
          </a:p>
          <a:p>
            <a:pPr lvl="2"/>
            <a:r>
              <a:rPr kumimoji="0" lang="en-US" sz="1500" b="0" i="0" u="none" strike="noStrike" kern="1200" cap="none" spc="0" normalizeH="0" baseline="0" noProof="0">
                <a:ln>
                  <a:noFill/>
                </a:ln>
                <a:solidFill>
                  <a:prstClr val="black"/>
                </a:solidFill>
                <a:effectLst/>
                <a:uLnTx/>
                <a:uFillTx/>
                <a:latin typeface="Arial"/>
                <a:ea typeface="+mn-ea"/>
                <a:cs typeface="+mn-cs"/>
              </a:rPr>
              <a:t>Invest in innovation, technology, and new business</a:t>
            </a:r>
            <a:endParaRPr lang="en-US" sz="1500" strike="sngStrike" baseline="0">
              <a:solidFill>
                <a:srgbClr val="FF0000"/>
              </a:solidFill>
              <a:latin typeface="Arial"/>
              <a:ea typeface="+mn-ea"/>
              <a:cs typeface="+mn-cs"/>
            </a:endParaRPr>
          </a:p>
          <a:p>
            <a:pPr lvl="2"/>
            <a:r>
              <a:rPr lang="en-US" sz="1500">
                <a:solidFill>
                  <a:prstClr val="black"/>
                </a:solidFill>
              </a:rPr>
              <a:t>Return excess cash to shareholders through share repurchases and dividends to create long-term shareholder value</a:t>
            </a:r>
          </a:p>
          <a:p>
            <a:pPr lvl="2"/>
            <a:r>
              <a:rPr kumimoji="0" lang="en-US" sz="1500" b="0" i="0" u="none" strike="noStrike" kern="1200" cap="none" spc="0" normalizeH="0" baseline="0" noProof="0">
                <a:ln>
                  <a:noFill/>
                </a:ln>
                <a:solidFill>
                  <a:prstClr val="black"/>
                </a:solidFill>
                <a:effectLst/>
                <a:uLnTx/>
                <a:uFillTx/>
                <a:latin typeface="Arial"/>
                <a:ea typeface="+mn-ea"/>
                <a:cs typeface="+mn-cs"/>
              </a:rPr>
              <a:t>Strengthen balance sheet and liquidity</a:t>
            </a:r>
          </a:p>
          <a:p>
            <a:pPr lvl="2"/>
            <a:r>
              <a:rPr lang="en-US" sz="1500">
                <a:solidFill>
                  <a:prstClr val="black"/>
                </a:solidFill>
                <a:latin typeface="Arial"/>
                <a:ea typeface="+mn-ea"/>
                <a:cs typeface="+mn-cs"/>
              </a:rPr>
              <a:t>Business portfolio management</a:t>
            </a:r>
            <a:endParaRPr kumimoji="0" lang="en-US" sz="1500" b="0" i="0" u="none" strike="noStrike" kern="1200" cap="none" spc="0" normalizeH="0" baseline="0" noProof="0">
              <a:ln>
                <a:noFill/>
              </a:ln>
              <a:solidFill>
                <a:prstClr val="black"/>
              </a:solidFill>
              <a:effectLst/>
              <a:uLnTx/>
              <a:uFillTx/>
              <a:latin typeface="Arial"/>
              <a:ea typeface="+mn-ea"/>
              <a:cs typeface="+mn-cs"/>
            </a:endParaRPr>
          </a:p>
          <a:p>
            <a:pPr lvl="2"/>
            <a:r>
              <a:rPr lang="en-US" sz="1500">
                <a:solidFill>
                  <a:schemeClr val="tx1"/>
                </a:solidFill>
                <a:latin typeface="Arial"/>
              </a:rPr>
              <a:t>Pursue opportunistic M&amp;A to strengthen capabilities</a:t>
            </a:r>
            <a:endParaRPr kumimoji="0" lang="en-US" sz="1500" b="0" i="0" u="none" strike="noStrike" kern="1200" cap="none" spc="0" normalizeH="0" baseline="0" noProof="0">
              <a:ln>
                <a:noFill/>
              </a:ln>
              <a:solidFill>
                <a:prstClr val="black"/>
              </a:solidFill>
              <a:effectLst/>
              <a:uLnTx/>
              <a:uFillTx/>
              <a:latin typeface="Arial"/>
              <a:ea typeface="+mn-ea"/>
              <a:cs typeface="+mn-cs"/>
            </a:endParaRPr>
          </a:p>
          <a:p>
            <a:pPr lvl="1"/>
            <a:endParaRPr lang="en-US" sz="800"/>
          </a:p>
          <a:p>
            <a:pPr lvl="1"/>
            <a:r>
              <a:rPr lang="en-US"/>
              <a:t>Q1 2025 Highlights</a:t>
            </a:r>
            <a:endParaRPr kumimoji="0" lang="en-US" sz="1600" b="0" i="0" u="none" strike="noStrike" kern="1200" cap="none" spc="0" normalizeH="0" baseline="0" noProof="0">
              <a:ln>
                <a:noFill/>
              </a:ln>
              <a:solidFill>
                <a:prstClr val="black"/>
              </a:solidFill>
              <a:effectLst/>
              <a:uLnTx/>
              <a:uFillTx/>
              <a:latin typeface="Arial"/>
              <a:ea typeface="+mn-ea"/>
              <a:cs typeface="+mn-cs"/>
            </a:endParaRPr>
          </a:p>
          <a:p>
            <a:pPr lvl="2"/>
            <a:r>
              <a:rPr lang="en-US" sz="1500">
                <a:latin typeface="Arial"/>
              </a:rPr>
              <a:t>Repurchased $200 million of shares during the quarter</a:t>
            </a:r>
          </a:p>
          <a:p>
            <a:pPr lvl="2"/>
            <a:r>
              <a:rPr lang="en-US" sz="1500">
                <a:latin typeface="Arial"/>
              </a:rPr>
              <a:t>Paid quarterly cash dividends of $88 million, $0.92 per common share</a:t>
            </a:r>
            <a:endParaRPr lang="en-US" sz="1600">
              <a:solidFill>
                <a:srgbClr val="FF0000"/>
              </a:solidFill>
              <a:latin typeface="Arial"/>
            </a:endParaRPr>
          </a:p>
          <a:p>
            <a:pPr marL="0" lvl="2" indent="0">
              <a:buNone/>
            </a:pPr>
            <a:endParaRPr kumimoji="0" lang="en-US" sz="1600" b="0" i="0" u="none" strike="noStrike" kern="1200" cap="none" spc="0" normalizeH="0" baseline="0" noProof="0">
              <a:ln>
                <a:noFill/>
              </a:ln>
              <a:solidFill>
                <a:prstClr val="black"/>
              </a:solidFill>
              <a:effectLst/>
              <a:uLnTx/>
              <a:uFillTx/>
              <a:latin typeface="Arial"/>
              <a:ea typeface="+mn-ea"/>
              <a:cs typeface="+mn-cs"/>
            </a:endParaRPr>
          </a:p>
          <a:p>
            <a:pPr lvl="2"/>
            <a:endParaRPr lang="en-US"/>
          </a:p>
          <a:p>
            <a:pPr marL="0" lvl="2" indent="0">
              <a:buNone/>
            </a:pPr>
            <a:endParaRPr lang="en-US"/>
          </a:p>
          <a:p>
            <a:pPr marL="0" lvl="2" indent="0">
              <a:buNone/>
            </a:pPr>
            <a:endParaRPr lang="en-US"/>
          </a:p>
        </p:txBody>
      </p:sp>
      <p:sp>
        <p:nvSpPr>
          <p:cNvPr id="2" name="Slide Number Placeholder 1">
            <a:extLst>
              <a:ext uri="{FF2B5EF4-FFF2-40B4-BE49-F238E27FC236}">
                <a16:creationId xmlns:a16="http://schemas.microsoft.com/office/drawing/2014/main" id="{7EFB21F5-971D-4D90-8A3E-00CED5F44DE6}"/>
              </a:ext>
            </a:extLst>
          </p:cNvPr>
          <p:cNvSpPr>
            <a:spLocks noGrp="1"/>
          </p:cNvSpPr>
          <p:nvPr>
            <p:ph type="sldNum" sz="quarter" idx="21"/>
          </p:nvPr>
        </p:nvSpPr>
        <p:spPr/>
        <p:txBody>
          <a:bodyPr/>
          <a:lstStyle/>
          <a:p>
            <a:fld id="{63DCA5C9-2E11-4C67-86EB-AE1DE127DC64}" type="slidenum">
              <a:rPr lang="en-US" smtClean="0"/>
              <a:pPr/>
              <a:t>11</a:t>
            </a:fld>
            <a:endParaRPr lang="en-US"/>
          </a:p>
        </p:txBody>
      </p:sp>
      <p:sp>
        <p:nvSpPr>
          <p:cNvPr id="3" name="Text Placeholder 3">
            <a:extLst>
              <a:ext uri="{FF2B5EF4-FFF2-40B4-BE49-F238E27FC236}">
                <a16:creationId xmlns:a16="http://schemas.microsoft.com/office/drawing/2014/main" id="{9A655C72-7996-1F3C-EDFA-113C1DA89C6D}"/>
              </a:ext>
            </a:extLst>
          </p:cNvPr>
          <p:cNvSpPr txBox="1">
            <a:spLocks/>
          </p:cNvSpPr>
          <p:nvPr/>
        </p:nvSpPr>
        <p:spPr>
          <a:xfrm>
            <a:off x="457200" y="950913"/>
            <a:ext cx="11247438" cy="3651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2000" b="0" i="0" kern="1200">
                <a:solidFill>
                  <a:schemeClr val="tx1"/>
                </a:solidFill>
                <a:latin typeface="+mn-lt"/>
                <a:ea typeface="Roboto" panose="02000000000000000000" pitchFamily="2" charset="0"/>
                <a:cs typeface="Arial" panose="020B0604020202020204" pitchFamily="34" charset="0"/>
              </a:defRPr>
            </a:lvl2pPr>
            <a:lvl3pPr marL="0" indent="0" algn="l" defTabSz="292608" rtl="0" eaLnBrk="1" latinLnBrk="0" hangingPunct="1">
              <a:lnSpc>
                <a:spcPct val="100000"/>
              </a:lnSpc>
              <a:spcBef>
                <a:spcPts val="0"/>
              </a:spcBef>
              <a:spcAft>
                <a:spcPts val="300"/>
              </a:spcAft>
              <a:buClr>
                <a:schemeClr val="tx2"/>
              </a:buClr>
              <a:buFontTx/>
              <a:buNone/>
              <a:tabLst>
                <a:tab pos="276225" algn="l"/>
                <a:tab pos="584200" algn="l"/>
              </a:tabLst>
              <a:defRPr sz="2000" b="0" i="0" kern="1200">
                <a:solidFill>
                  <a:schemeClr val="tx1"/>
                </a:solidFill>
                <a:latin typeface="+mn-lt"/>
                <a:ea typeface="Roboto" panose="02000000000000000000" pitchFamily="2" charset="0"/>
                <a:cs typeface="Times New Roman" panose="02020603050405020304" pitchFamily="18" charset="0"/>
              </a:defRPr>
            </a:lvl3pPr>
            <a:lvl4pPr marL="0" marR="0" indent="0" algn="l" defTabSz="292608" rtl="0" eaLnBrk="1" fontAlgn="auto" latinLnBrk="0" hangingPunct="1">
              <a:lnSpc>
                <a:spcPct val="100000"/>
              </a:lnSpc>
              <a:spcBef>
                <a:spcPts val="0"/>
              </a:spcBef>
              <a:spcAft>
                <a:spcPts val="300"/>
              </a:spcAft>
              <a:buClr>
                <a:schemeClr val="tx2"/>
              </a:buClr>
              <a:buSzPct val="100000"/>
              <a:buFontTx/>
              <a:buNone/>
              <a:tabLst/>
              <a:defRPr sz="2000" b="0" i="0" kern="1200">
                <a:solidFill>
                  <a:schemeClr val="tx1"/>
                </a:solidFill>
                <a:latin typeface="+mn-lt"/>
                <a:ea typeface="Roboto" panose="02000000000000000000" pitchFamily="2" charset="0"/>
                <a:cs typeface="Times New Roman" panose="02020603050405020304" pitchFamily="18" charset="0"/>
              </a:defRPr>
            </a:lvl4pPr>
            <a:lvl5pPr marL="0" indent="0" algn="l" defTabSz="292608" rtl="0" eaLnBrk="1" latinLnBrk="0" hangingPunct="1">
              <a:lnSpc>
                <a:spcPct val="100000"/>
              </a:lnSpc>
              <a:spcBef>
                <a:spcPts val="0"/>
              </a:spcBef>
              <a:spcAft>
                <a:spcPts val="300"/>
              </a:spcAft>
              <a:buClr>
                <a:schemeClr val="tx2"/>
              </a:buClr>
              <a:buSzPct val="100000"/>
              <a:buFontTx/>
              <a:buNone/>
              <a:tabLst>
                <a:tab pos="292608" algn="l"/>
                <a:tab pos="585216" algn="l"/>
              </a:tabLst>
              <a:defRPr sz="2000" b="0" i="0" kern="1200">
                <a:solidFill>
                  <a:schemeClr val="tx1"/>
                </a:solidFill>
                <a:latin typeface="+mn-lt"/>
                <a:ea typeface="Roboto" panose="02000000000000000000" pitchFamily="2" charset="0"/>
                <a:cs typeface="Times New Roman" panose="02020603050405020304" pitchFamily="18" charset="0"/>
              </a:defRPr>
            </a:lvl5pPr>
            <a:lvl6pPr marL="0" indent="0" algn="l" defTabSz="914400" rtl="0" eaLnBrk="1" latinLnBrk="0" hangingPunct="1">
              <a:lnSpc>
                <a:spcPct val="100000"/>
              </a:lnSpc>
              <a:spcBef>
                <a:spcPts val="0"/>
              </a:spcBef>
              <a:spcAft>
                <a:spcPts val="300"/>
              </a:spcAft>
              <a:buClr>
                <a:schemeClr val="tx2"/>
              </a:buClr>
              <a:buSzPct val="100000"/>
              <a:buFontTx/>
              <a:buNone/>
              <a:tabLst/>
              <a:defRPr sz="2000" b="0" i="0" kern="1200">
                <a:solidFill>
                  <a:schemeClr val="tx1"/>
                </a:solidFill>
                <a:latin typeface="+mn-lt"/>
                <a:ea typeface="Roboto" panose="02000000000000000000" pitchFamily="2" charset="0"/>
                <a:cs typeface="Times New Roman" panose="02020603050405020304" pitchFamily="18" charset="0"/>
              </a:defRPr>
            </a:lvl6pPr>
            <a:lvl7pPr marL="0" indent="0" algn="l" defTabSz="914400" rtl="0" eaLnBrk="1" latinLnBrk="0" hangingPunct="1">
              <a:lnSpc>
                <a:spcPct val="100000"/>
              </a:lnSpc>
              <a:spcBef>
                <a:spcPts val="0"/>
              </a:spcBef>
              <a:spcAft>
                <a:spcPts val="300"/>
              </a:spcAft>
              <a:buClr>
                <a:schemeClr val="tx2"/>
              </a:buClr>
              <a:buSzPct val="100000"/>
              <a:buFontTx/>
              <a:buNone/>
              <a:tabLst/>
              <a:defRPr sz="2000" b="0" i="0" kern="1200">
                <a:solidFill>
                  <a:schemeClr val="tx1"/>
                </a:solidFill>
                <a:latin typeface="+mn-lt"/>
                <a:ea typeface="Roboto" panose="02000000000000000000" pitchFamily="2" charset="0"/>
                <a:cs typeface="Times New Roman" panose="02020603050405020304" pitchFamily="18" charset="0"/>
              </a:defRPr>
            </a:lvl7pPr>
            <a:lvl8pPr marL="0" indent="0" algn="l" defTabSz="914400" rtl="0" eaLnBrk="1" latinLnBrk="0" hangingPunct="1">
              <a:lnSpc>
                <a:spcPct val="100000"/>
              </a:lnSpc>
              <a:spcBef>
                <a:spcPts val="0"/>
              </a:spcBef>
              <a:spcAft>
                <a:spcPts val="300"/>
              </a:spcAft>
              <a:buClr>
                <a:schemeClr val="tx2"/>
              </a:buClr>
              <a:buSzPct val="100000"/>
              <a:buFontTx/>
              <a:buNone/>
              <a:tabLst/>
              <a:defRPr sz="2000" b="0" i="0" kern="1200">
                <a:solidFill>
                  <a:schemeClr val="tx1"/>
                </a:solidFill>
                <a:latin typeface="+mn-lt"/>
                <a:ea typeface="Roboto" panose="02000000000000000000" pitchFamily="2" charset="0"/>
                <a:cs typeface="Times New Roman" panose="02020603050405020304" pitchFamily="18" charset="0"/>
              </a:defRPr>
            </a:lvl8pPr>
            <a:lvl9pPr marL="0" indent="0" algn="l" defTabSz="914400" rtl="0" eaLnBrk="1" latinLnBrk="0" hangingPunct="1">
              <a:lnSpc>
                <a:spcPct val="100000"/>
              </a:lnSpc>
              <a:spcBef>
                <a:spcPts val="0"/>
              </a:spcBef>
              <a:spcAft>
                <a:spcPts val="300"/>
              </a:spcAft>
              <a:buClr>
                <a:schemeClr val="tx2"/>
              </a:buClr>
              <a:buSzPct val="100000"/>
              <a:buFontTx/>
              <a:buNone/>
              <a:tabLst/>
              <a:defRPr sz="2000" b="0" i="0" kern="1200">
                <a:solidFill>
                  <a:schemeClr val="tx1"/>
                </a:solidFill>
                <a:latin typeface="+mn-lt"/>
                <a:ea typeface="Roboto" panose="02000000000000000000" pitchFamily="2" charset="0"/>
                <a:cs typeface="Times New Roman" panose="02020603050405020304" pitchFamily="18" charset="0"/>
              </a:defRPr>
            </a:lvl9pPr>
          </a:lstStyle>
          <a:p>
            <a:r>
              <a:rPr lang="en-US"/>
              <a:t>Allocating capital to opportunities with the potential for highest return</a:t>
            </a:r>
          </a:p>
          <a:p>
            <a:endParaRPr lang="en-US"/>
          </a:p>
        </p:txBody>
      </p:sp>
      <p:graphicFrame>
        <p:nvGraphicFramePr>
          <p:cNvPr id="101" name="Chart 100">
            <a:extLst>
              <a:ext uri="{FF2B5EF4-FFF2-40B4-BE49-F238E27FC236}">
                <a16:creationId xmlns:a16="http://schemas.microsoft.com/office/drawing/2014/main" id="{83C38634-8A46-FFDE-4793-926CC1347959}"/>
              </a:ext>
            </a:extLst>
          </p:cNvPr>
          <p:cNvGraphicFramePr/>
          <p:nvPr>
            <p:custDataLst>
              <p:tags r:id="rId26"/>
            </p:custDataLst>
            <p:extLst>
              <p:ext uri="{D42A27DB-BD31-4B8C-83A1-F6EECF244321}">
                <p14:modId xmlns:p14="http://schemas.microsoft.com/office/powerpoint/2010/main" val="1815668380"/>
              </p:ext>
            </p:extLst>
          </p:nvPr>
        </p:nvGraphicFramePr>
        <p:xfrm>
          <a:off x="5822950" y="1773238"/>
          <a:ext cx="5959475" cy="1976437"/>
        </p:xfrm>
        <a:graphic>
          <a:graphicData uri="http://schemas.openxmlformats.org/drawingml/2006/chart">
            <c:chart xmlns:c="http://schemas.openxmlformats.org/drawingml/2006/chart" xmlns:r="http://schemas.openxmlformats.org/officeDocument/2006/relationships" r:id="rId60"/>
          </a:graphicData>
        </a:graphic>
      </p:graphicFrame>
      <p:cxnSp>
        <p:nvCxnSpPr>
          <p:cNvPr id="79" name="Straight Connector 78">
            <a:extLst>
              <a:ext uri="{FF2B5EF4-FFF2-40B4-BE49-F238E27FC236}">
                <a16:creationId xmlns:a16="http://schemas.microsoft.com/office/drawing/2014/main" id="{2EE7E15B-3FE2-56C3-5DCE-E0E006AB00DF}"/>
              </a:ext>
            </a:extLst>
          </p:cNvPr>
          <p:cNvCxnSpPr/>
          <p:nvPr>
            <p:custDataLst>
              <p:tags r:id="rId27"/>
            </p:custDataLst>
          </p:nvPr>
        </p:nvCxnSpPr>
        <p:spPr bwMode="auto">
          <a:xfrm>
            <a:off x="11236325" y="3476625"/>
            <a:ext cx="52388" cy="9525"/>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86" name="Text Placeholder 2">
            <a:extLst>
              <a:ext uri="{FF2B5EF4-FFF2-40B4-BE49-F238E27FC236}">
                <a16:creationId xmlns:a16="http://schemas.microsoft.com/office/drawing/2014/main" id="{620F4980-48F1-6274-3175-C39F139E5627}"/>
              </a:ext>
            </a:extLst>
          </p:cNvPr>
          <p:cNvSpPr>
            <a:spLocks noGrp="1"/>
          </p:cNvSpPr>
          <p:nvPr>
            <p:custDataLst>
              <p:tags r:id="rId28"/>
            </p:custDataLst>
          </p:nvPr>
        </p:nvSpPr>
        <p:spPr bwMode="gray">
          <a:xfrm>
            <a:off x="6065838" y="3462338"/>
            <a:ext cx="257175" cy="122238"/>
          </a:xfrm>
          <a:prstGeom prst="rect">
            <a:avLst/>
          </a:prstGeom>
          <a:solidFill>
            <a:schemeClr val="accent1"/>
          </a:solidFill>
          <a:ln>
            <a:noFill/>
          </a:ln>
          <a:effectLst/>
        </p:spPr>
        <p:txBody>
          <a:bodyPr vert="horz" wrap="none" lIns="14288" tIns="0" rIns="14288" bIns="0" rtlCol="0" anchor="ctr">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lgn="ctr">
              <a:spcBef>
                <a:spcPct val="0"/>
              </a:spcBef>
              <a:spcAft>
                <a:spcPct val="0"/>
              </a:spcAft>
            </a:pPr>
            <a:fld id="{3ABA63CB-E0E3-4430-B6E7-743AC3E1F32B}" type="datetime'''''''''''''''''''''$''''''1''''''''9''''9'''''''''''">
              <a:rPr lang="en-US" altLang="en-US" sz="800" smtClean="0">
                <a:solidFill>
                  <a:schemeClr val="bg1"/>
                </a:solidFill>
                <a:effectLst/>
                <a:ea typeface="+mn-ea"/>
                <a:cs typeface="+mn-cs"/>
              </a:rPr>
              <a:pPr lvl="0" algn="ctr">
                <a:spcBef>
                  <a:spcPct val="0"/>
                </a:spcBef>
                <a:spcAft>
                  <a:spcPct val="0"/>
                </a:spcAft>
              </a:pPr>
              <a:t>$199</a:t>
            </a:fld>
            <a:endParaRPr lang="en-US" sz="800">
              <a:solidFill>
                <a:schemeClr val="bg1"/>
              </a:solidFill>
              <a:ea typeface="+mn-ea"/>
              <a:cs typeface="+mn-cs"/>
            </a:endParaRPr>
          </a:p>
        </p:txBody>
      </p:sp>
      <p:sp>
        <p:nvSpPr>
          <p:cNvPr id="155" name="Text Placeholder 2">
            <a:extLst>
              <a:ext uri="{FF2B5EF4-FFF2-40B4-BE49-F238E27FC236}">
                <a16:creationId xmlns:a16="http://schemas.microsoft.com/office/drawing/2014/main" id="{5C4791A5-E3BF-BDD5-A064-D41413FF588C}"/>
              </a:ext>
            </a:extLst>
          </p:cNvPr>
          <p:cNvSpPr>
            <a:spLocks noGrp="1"/>
          </p:cNvSpPr>
          <p:nvPr>
            <p:custDataLst>
              <p:tags r:id="rId29"/>
            </p:custDataLst>
          </p:nvPr>
        </p:nvSpPr>
        <p:spPr bwMode="auto">
          <a:xfrm>
            <a:off x="6061075" y="364490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lgn="ctr">
              <a:spcBef>
                <a:spcPct val="0"/>
              </a:spcBef>
              <a:spcAft>
                <a:spcPct val="0"/>
              </a:spcAft>
            </a:pPr>
            <a:fld id="{DA4395AB-7E30-4150-BE59-35F230BAA1B8}" type="datetime'''''''''''''2''''''''''''0''1''''''''''6'''''''''''''''''">
              <a:rPr lang="en-US" altLang="en-US" sz="900" smtClean="0"/>
              <a:pPr lvl="0" algn="ctr">
                <a:spcBef>
                  <a:spcPct val="0"/>
                </a:spcBef>
                <a:spcAft>
                  <a:spcPct val="0"/>
                </a:spcAft>
              </a:pPr>
              <a:t>2016</a:t>
            </a:fld>
            <a:endParaRPr lang="en-US" sz="900"/>
          </a:p>
        </p:txBody>
      </p:sp>
      <p:sp>
        <p:nvSpPr>
          <p:cNvPr id="157" name="Text Placeholder 2">
            <a:extLst>
              <a:ext uri="{FF2B5EF4-FFF2-40B4-BE49-F238E27FC236}">
                <a16:creationId xmlns:a16="http://schemas.microsoft.com/office/drawing/2014/main" id="{CD5C5FB0-AD1B-159E-53AE-0EE8962A85F8}"/>
              </a:ext>
            </a:extLst>
          </p:cNvPr>
          <p:cNvSpPr>
            <a:spLocks noGrp="1"/>
          </p:cNvSpPr>
          <p:nvPr>
            <p:custDataLst>
              <p:tags r:id="rId30"/>
            </p:custDataLst>
          </p:nvPr>
        </p:nvSpPr>
        <p:spPr bwMode="auto">
          <a:xfrm>
            <a:off x="6640513" y="364490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lgn="ctr">
              <a:spcBef>
                <a:spcPct val="0"/>
              </a:spcBef>
              <a:spcAft>
                <a:spcPct val="0"/>
              </a:spcAft>
            </a:pPr>
            <a:fld id="{FE7DBC26-48F7-4244-A69A-684CC010827A}" type="datetime'2''''''''''''''''''''''''''''''''017'''''''''">
              <a:rPr lang="en-US" altLang="en-US" sz="900" smtClean="0"/>
              <a:pPr lvl="0" algn="ctr">
                <a:spcBef>
                  <a:spcPct val="0"/>
                </a:spcBef>
                <a:spcAft>
                  <a:spcPct val="0"/>
                </a:spcAft>
              </a:pPr>
              <a:t>2017</a:t>
            </a:fld>
            <a:endParaRPr lang="en-US" sz="900"/>
          </a:p>
        </p:txBody>
      </p:sp>
      <p:sp>
        <p:nvSpPr>
          <p:cNvPr id="158" name="Text Placeholder 2">
            <a:extLst>
              <a:ext uri="{FF2B5EF4-FFF2-40B4-BE49-F238E27FC236}">
                <a16:creationId xmlns:a16="http://schemas.microsoft.com/office/drawing/2014/main" id="{78D86D5C-965A-C319-EED8-128B1BE4618A}"/>
              </a:ext>
            </a:extLst>
          </p:cNvPr>
          <p:cNvSpPr>
            <a:spLocks noGrp="1"/>
          </p:cNvSpPr>
          <p:nvPr>
            <p:custDataLst>
              <p:tags r:id="rId31"/>
            </p:custDataLst>
          </p:nvPr>
        </p:nvSpPr>
        <p:spPr bwMode="auto">
          <a:xfrm>
            <a:off x="7219950" y="364490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lgn="ctr">
              <a:spcBef>
                <a:spcPct val="0"/>
              </a:spcBef>
              <a:spcAft>
                <a:spcPct val="0"/>
              </a:spcAft>
            </a:pPr>
            <a:fld id="{BAF7F49B-FB83-4DB0-AEF3-0DE6EF247D23}" type="datetime'2''0''''''''''''''''''''''''''1''''''''''''''8'''''''''">
              <a:rPr lang="en-US" altLang="en-US" sz="900" smtClean="0"/>
              <a:pPr lvl="0" algn="ctr">
                <a:spcBef>
                  <a:spcPct val="0"/>
                </a:spcBef>
                <a:spcAft>
                  <a:spcPct val="0"/>
                </a:spcAft>
              </a:pPr>
              <a:t>2018</a:t>
            </a:fld>
            <a:endParaRPr lang="en-US" sz="900"/>
          </a:p>
        </p:txBody>
      </p:sp>
      <p:sp>
        <p:nvSpPr>
          <p:cNvPr id="369" name="Text Placeholder 2">
            <a:extLst>
              <a:ext uri="{FF2B5EF4-FFF2-40B4-BE49-F238E27FC236}">
                <a16:creationId xmlns:a16="http://schemas.microsoft.com/office/drawing/2014/main" id="{7D746121-A8B4-08CB-1207-815DBB271A7A}"/>
              </a:ext>
            </a:extLst>
          </p:cNvPr>
          <p:cNvSpPr>
            <a:spLocks noGrp="1"/>
          </p:cNvSpPr>
          <p:nvPr>
            <p:custDataLst>
              <p:tags r:id="rId32"/>
            </p:custDataLst>
          </p:nvPr>
        </p:nvSpPr>
        <p:spPr bwMode="gray">
          <a:xfrm>
            <a:off x="7885113" y="3336925"/>
            <a:ext cx="257175" cy="122238"/>
          </a:xfrm>
          <a:prstGeom prst="rect">
            <a:avLst/>
          </a:prstGeom>
          <a:solidFill>
            <a:srgbClr val="808080"/>
          </a:solidFill>
          <a:ln>
            <a:noFill/>
          </a:ln>
          <a:effectLst/>
        </p:spPr>
        <p:txBody>
          <a:bodyPr vert="horz" wrap="none" lIns="14288" tIns="0" rIns="14288" bIns="0" rtlCol="0" anchor="ctr">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lgn="ctr">
              <a:spcBef>
                <a:spcPct val="0"/>
              </a:spcBef>
              <a:spcAft>
                <a:spcPct val="0"/>
              </a:spcAft>
            </a:pPr>
            <a:fld id="{4E5BCD8C-EBDA-4CE5-8EBC-1D508C60E503}" type="datetime'''''''''''''''''''''''''''''''''$''''1''''5''''0'''">
              <a:rPr lang="en-US" altLang="en-US" sz="800" smtClean="0">
                <a:solidFill>
                  <a:schemeClr val="bg1"/>
                </a:solidFill>
                <a:effectLst/>
                <a:ea typeface="+mn-ea"/>
                <a:cs typeface="+mn-cs"/>
              </a:rPr>
              <a:pPr lvl="0" algn="ctr">
                <a:spcBef>
                  <a:spcPct val="0"/>
                </a:spcBef>
                <a:spcAft>
                  <a:spcPct val="0"/>
                </a:spcAft>
              </a:pPr>
              <a:t>$150</a:t>
            </a:fld>
            <a:endParaRPr lang="en-US" sz="800">
              <a:solidFill>
                <a:schemeClr val="bg1"/>
              </a:solidFill>
              <a:ea typeface="+mn-ea"/>
              <a:cs typeface="+mn-cs"/>
            </a:endParaRPr>
          </a:p>
        </p:txBody>
      </p:sp>
      <p:sp>
        <p:nvSpPr>
          <p:cNvPr id="382" name="Text Placeholder 2">
            <a:extLst>
              <a:ext uri="{FF2B5EF4-FFF2-40B4-BE49-F238E27FC236}">
                <a16:creationId xmlns:a16="http://schemas.microsoft.com/office/drawing/2014/main" id="{5AB5B1FB-C1B1-3486-A7B0-BD0390FA42E6}"/>
              </a:ext>
            </a:extLst>
          </p:cNvPr>
          <p:cNvSpPr>
            <a:spLocks noGrp="1"/>
          </p:cNvSpPr>
          <p:nvPr>
            <p:custDataLst>
              <p:tags r:id="rId33"/>
            </p:custDataLst>
          </p:nvPr>
        </p:nvSpPr>
        <p:spPr bwMode="gray">
          <a:xfrm>
            <a:off x="7724775" y="3435350"/>
            <a:ext cx="257175" cy="122238"/>
          </a:xfrm>
          <a:prstGeom prst="rect">
            <a:avLst/>
          </a:prstGeom>
          <a:solidFill>
            <a:schemeClr val="accent1"/>
          </a:solidFill>
          <a:ln>
            <a:noFill/>
          </a:ln>
          <a:effectLst/>
        </p:spPr>
        <p:txBody>
          <a:bodyPr vert="horz" wrap="none" lIns="14288" tIns="0" rIns="14288" bIns="0" rtlCol="0" anchor="ctr">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lgn="ctr">
              <a:spcBef>
                <a:spcPct val="0"/>
              </a:spcBef>
              <a:spcAft>
                <a:spcPct val="0"/>
              </a:spcAft>
            </a:pPr>
            <a:fld id="{DB001E9F-C51B-4DF9-B210-A09E19264A9C}" type="datetime'''''''''''''''''''''''''$''''''3''''''''''2''''''''''''9'''">
              <a:rPr lang="en-US" altLang="en-US" sz="800" smtClean="0">
                <a:solidFill>
                  <a:schemeClr val="bg1"/>
                </a:solidFill>
                <a:effectLst/>
                <a:ea typeface="+mn-ea"/>
                <a:cs typeface="+mn-cs"/>
              </a:rPr>
              <a:pPr lvl="0" algn="ctr">
                <a:spcBef>
                  <a:spcPct val="0"/>
                </a:spcBef>
                <a:spcAft>
                  <a:spcPct val="0"/>
                </a:spcAft>
              </a:pPr>
              <a:t>$329</a:t>
            </a:fld>
            <a:endParaRPr lang="en-US" sz="800">
              <a:solidFill>
                <a:schemeClr val="bg1"/>
              </a:solidFill>
              <a:ea typeface="+mn-ea"/>
              <a:cs typeface="+mn-cs"/>
            </a:endParaRPr>
          </a:p>
        </p:txBody>
      </p:sp>
      <p:sp>
        <p:nvSpPr>
          <p:cNvPr id="187" name="Text Placeholder 2">
            <a:extLst>
              <a:ext uri="{FF2B5EF4-FFF2-40B4-BE49-F238E27FC236}">
                <a16:creationId xmlns:a16="http://schemas.microsoft.com/office/drawing/2014/main" id="{3C0B68F6-833B-C2EF-A2A1-9636CE3108D2}"/>
              </a:ext>
            </a:extLst>
          </p:cNvPr>
          <p:cNvSpPr>
            <a:spLocks noGrp="1"/>
          </p:cNvSpPr>
          <p:nvPr>
            <p:custDataLst>
              <p:tags r:id="rId34"/>
            </p:custDataLst>
          </p:nvPr>
        </p:nvSpPr>
        <p:spPr bwMode="auto">
          <a:xfrm>
            <a:off x="7799388" y="364490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lgn="ctr">
              <a:spcBef>
                <a:spcPct val="0"/>
              </a:spcBef>
              <a:spcAft>
                <a:spcPct val="0"/>
              </a:spcAft>
            </a:pPr>
            <a:fld id="{0CF311ED-6180-4169-B4B6-3728DA3DB0F8}" type="datetime'''''''''''''''''''''''20''''''''''''''''''1''''''''''''9'''''">
              <a:rPr lang="en-US" altLang="en-US" sz="900" smtClean="0"/>
              <a:pPr lvl="0" algn="ctr">
                <a:spcBef>
                  <a:spcPct val="0"/>
                </a:spcBef>
                <a:spcAft>
                  <a:spcPct val="0"/>
                </a:spcAft>
              </a:pPr>
              <a:t>2019</a:t>
            </a:fld>
            <a:endParaRPr lang="en-US" sz="900"/>
          </a:p>
        </p:txBody>
      </p:sp>
      <p:sp>
        <p:nvSpPr>
          <p:cNvPr id="190" name="Text Placeholder 2">
            <a:extLst>
              <a:ext uri="{FF2B5EF4-FFF2-40B4-BE49-F238E27FC236}">
                <a16:creationId xmlns:a16="http://schemas.microsoft.com/office/drawing/2014/main" id="{AAB9CC4B-D855-B203-9A48-F3E20674F2C9}"/>
              </a:ext>
            </a:extLst>
          </p:cNvPr>
          <p:cNvSpPr>
            <a:spLocks noGrp="1"/>
          </p:cNvSpPr>
          <p:nvPr>
            <p:custDataLst>
              <p:tags r:id="rId35"/>
            </p:custDataLst>
          </p:nvPr>
        </p:nvSpPr>
        <p:spPr bwMode="auto">
          <a:xfrm>
            <a:off x="8378825" y="364490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lgn="ctr">
              <a:spcBef>
                <a:spcPct val="0"/>
              </a:spcBef>
              <a:spcAft>
                <a:spcPct val="0"/>
              </a:spcAft>
            </a:pPr>
            <a:fld id="{E0D1B041-2E6E-4B48-94BF-E89696CD4D0B}" type="datetime'''''''20''''''''''''20'''''''''''''''''''''''''''''">
              <a:rPr lang="en-US" altLang="en-US" sz="900" smtClean="0"/>
              <a:pPr lvl="0" algn="ctr">
                <a:spcBef>
                  <a:spcPct val="0"/>
                </a:spcBef>
                <a:spcAft>
                  <a:spcPct val="0"/>
                </a:spcAft>
              </a:pPr>
              <a:t>2020</a:t>
            </a:fld>
            <a:endParaRPr lang="en-US" sz="900"/>
          </a:p>
        </p:txBody>
      </p:sp>
      <p:sp>
        <p:nvSpPr>
          <p:cNvPr id="193" name="Text Placeholder 2">
            <a:extLst>
              <a:ext uri="{FF2B5EF4-FFF2-40B4-BE49-F238E27FC236}">
                <a16:creationId xmlns:a16="http://schemas.microsoft.com/office/drawing/2014/main" id="{6996D663-5653-1DDF-FE25-43B637E215B1}"/>
              </a:ext>
            </a:extLst>
          </p:cNvPr>
          <p:cNvSpPr>
            <a:spLocks noGrp="1"/>
          </p:cNvSpPr>
          <p:nvPr>
            <p:custDataLst>
              <p:tags r:id="rId36"/>
            </p:custDataLst>
          </p:nvPr>
        </p:nvSpPr>
        <p:spPr bwMode="auto">
          <a:xfrm>
            <a:off x="8958263" y="364490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lgn="ctr">
              <a:spcBef>
                <a:spcPct val="0"/>
              </a:spcBef>
              <a:spcAft>
                <a:spcPct val="0"/>
              </a:spcAft>
            </a:pPr>
            <a:fld id="{728549A9-6EC2-43B5-9AF8-093A3B452A1E}" type="datetime'''''20''''2''''''''''1'''''''''''''''''''''''''''''">
              <a:rPr lang="en-US" altLang="en-US" sz="900" smtClean="0"/>
              <a:pPr lvl="0" algn="ctr">
                <a:spcBef>
                  <a:spcPct val="0"/>
                </a:spcBef>
                <a:spcAft>
                  <a:spcPct val="0"/>
                </a:spcAft>
              </a:pPr>
              <a:t>2021</a:t>
            </a:fld>
            <a:endParaRPr lang="en-US" sz="900"/>
          </a:p>
        </p:txBody>
      </p:sp>
      <p:sp>
        <p:nvSpPr>
          <p:cNvPr id="196" name="Text Placeholder 2">
            <a:extLst>
              <a:ext uri="{FF2B5EF4-FFF2-40B4-BE49-F238E27FC236}">
                <a16:creationId xmlns:a16="http://schemas.microsoft.com/office/drawing/2014/main" id="{24AAA959-72CF-60CC-0F99-FF14F7E49DB8}"/>
              </a:ext>
            </a:extLst>
          </p:cNvPr>
          <p:cNvSpPr>
            <a:spLocks noGrp="1"/>
          </p:cNvSpPr>
          <p:nvPr>
            <p:custDataLst>
              <p:tags r:id="rId37"/>
            </p:custDataLst>
          </p:nvPr>
        </p:nvSpPr>
        <p:spPr bwMode="auto">
          <a:xfrm>
            <a:off x="9537700" y="364490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lgn="ctr">
              <a:spcBef>
                <a:spcPct val="0"/>
              </a:spcBef>
              <a:spcAft>
                <a:spcPct val="0"/>
              </a:spcAft>
            </a:pPr>
            <a:fld id="{37C380B0-D569-4F0C-8460-2FC13F160874}" type="datetime'''''''''''''''2''''''''''0''''''''''''''''''2''''''2'">
              <a:rPr lang="en-US" altLang="en-US" sz="900" smtClean="0"/>
              <a:pPr lvl="0" algn="ctr">
                <a:spcBef>
                  <a:spcPct val="0"/>
                </a:spcBef>
                <a:spcAft>
                  <a:spcPct val="0"/>
                </a:spcAft>
              </a:pPr>
              <a:t>2022</a:t>
            </a:fld>
            <a:endParaRPr lang="en-US" sz="900"/>
          </a:p>
        </p:txBody>
      </p:sp>
      <p:sp>
        <p:nvSpPr>
          <p:cNvPr id="197" name="Text Placeholder 2">
            <a:extLst>
              <a:ext uri="{FF2B5EF4-FFF2-40B4-BE49-F238E27FC236}">
                <a16:creationId xmlns:a16="http://schemas.microsoft.com/office/drawing/2014/main" id="{3872B2FF-6E1C-B813-05C2-99A20CA1A0AD}"/>
              </a:ext>
            </a:extLst>
          </p:cNvPr>
          <p:cNvSpPr>
            <a:spLocks noGrp="1"/>
          </p:cNvSpPr>
          <p:nvPr>
            <p:custDataLst>
              <p:tags r:id="rId38"/>
            </p:custDataLst>
          </p:nvPr>
        </p:nvSpPr>
        <p:spPr bwMode="auto">
          <a:xfrm>
            <a:off x="10117138" y="364490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lgn="ctr">
              <a:spcBef>
                <a:spcPct val="0"/>
              </a:spcBef>
              <a:spcAft>
                <a:spcPct val="0"/>
              </a:spcAft>
            </a:pPr>
            <a:fld id="{AFE7D833-F7F5-4538-8C3A-9E740C083B70}" type="datetime'''''''''''2''0''''''''''''''''''''''''''2''''3'''''''''''''''">
              <a:rPr lang="en-US" altLang="en-US" sz="900" smtClean="0"/>
              <a:pPr lvl="0" algn="ctr">
                <a:spcBef>
                  <a:spcPct val="0"/>
                </a:spcBef>
                <a:spcAft>
                  <a:spcPct val="0"/>
                </a:spcAft>
              </a:pPr>
              <a:t>2023</a:t>
            </a:fld>
            <a:endParaRPr lang="en-US" sz="900"/>
          </a:p>
        </p:txBody>
      </p:sp>
      <p:sp>
        <p:nvSpPr>
          <p:cNvPr id="198" name="Text Placeholder 2">
            <a:extLst>
              <a:ext uri="{FF2B5EF4-FFF2-40B4-BE49-F238E27FC236}">
                <a16:creationId xmlns:a16="http://schemas.microsoft.com/office/drawing/2014/main" id="{30A7C46F-1405-6A97-D12B-89EF6B34CBC7}"/>
              </a:ext>
            </a:extLst>
          </p:cNvPr>
          <p:cNvSpPr>
            <a:spLocks noGrp="1"/>
          </p:cNvSpPr>
          <p:nvPr>
            <p:custDataLst>
              <p:tags r:id="rId39"/>
            </p:custDataLst>
          </p:nvPr>
        </p:nvSpPr>
        <p:spPr bwMode="auto">
          <a:xfrm>
            <a:off x="10696575" y="364490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lgn="ctr">
              <a:spcBef>
                <a:spcPct val="0"/>
              </a:spcBef>
              <a:spcAft>
                <a:spcPct val="0"/>
              </a:spcAft>
            </a:pPr>
            <a:fld id="{D95AC722-4853-4047-BC30-F01947BCEB0E}" type="datetime'2''''''''''''''''''0''''2''''''''4'''''">
              <a:rPr lang="en-US" altLang="en-US" sz="900" smtClean="0"/>
              <a:pPr lvl="0" algn="ctr">
                <a:spcBef>
                  <a:spcPct val="0"/>
                </a:spcBef>
                <a:spcAft>
                  <a:spcPct val="0"/>
                </a:spcAft>
              </a:pPr>
              <a:t>2024</a:t>
            </a:fld>
            <a:endParaRPr lang="en-US" sz="900"/>
          </a:p>
        </p:txBody>
      </p:sp>
      <p:sp>
        <p:nvSpPr>
          <p:cNvPr id="77" name="Text Placeholder 2">
            <a:extLst>
              <a:ext uri="{FF2B5EF4-FFF2-40B4-BE49-F238E27FC236}">
                <a16:creationId xmlns:a16="http://schemas.microsoft.com/office/drawing/2014/main" id="{C0964521-077F-1990-B78E-2B04EEA23F1E}"/>
              </a:ext>
            </a:extLst>
          </p:cNvPr>
          <p:cNvSpPr>
            <a:spLocks noGrp="1"/>
          </p:cNvSpPr>
          <p:nvPr>
            <p:custDataLst>
              <p:tags r:id="rId40"/>
            </p:custDataLst>
          </p:nvPr>
        </p:nvSpPr>
        <p:spPr bwMode="gray">
          <a:xfrm>
            <a:off x="11309350" y="3484563"/>
            <a:ext cx="200025" cy="122238"/>
          </a:xfrm>
          <a:prstGeom prst="rect">
            <a:avLst/>
          </a:prstGeom>
          <a:solidFill>
            <a:schemeClr val="accent1"/>
          </a:solidFill>
          <a:ln>
            <a:noFill/>
          </a:ln>
          <a:effectLst/>
        </p:spPr>
        <p:txBody>
          <a:bodyPr vert="horz" wrap="none" lIns="14288" tIns="0" rIns="14288" bIns="0" rtlCol="0" anchor="ctr">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lgn="ctr">
              <a:spcBef>
                <a:spcPct val="0"/>
              </a:spcBef>
              <a:spcAft>
                <a:spcPct val="0"/>
              </a:spcAft>
            </a:pPr>
            <a:fld id="{8D8B2D7A-860D-4F47-8035-11AFEA09D12B}" type="datetime'''''''$''''''''8''''8'''''''''''''''''">
              <a:rPr lang="en-US" altLang="en-US" sz="800" smtClean="0">
                <a:solidFill>
                  <a:schemeClr val="bg1"/>
                </a:solidFill>
                <a:effectLst/>
                <a:ea typeface="+mn-ea"/>
                <a:cs typeface="+mn-cs"/>
              </a:rPr>
              <a:pPr lvl="0" algn="ctr">
                <a:spcBef>
                  <a:spcPct val="0"/>
                </a:spcBef>
                <a:spcAft>
                  <a:spcPct val="0"/>
                </a:spcAft>
              </a:pPr>
              <a:t>$88</a:t>
            </a:fld>
            <a:endParaRPr lang="en-US" sz="800">
              <a:solidFill>
                <a:schemeClr val="bg1"/>
              </a:solidFill>
              <a:ea typeface="+mn-ea"/>
              <a:cs typeface="+mn-cs"/>
            </a:endParaRPr>
          </a:p>
        </p:txBody>
      </p:sp>
      <p:sp>
        <p:nvSpPr>
          <p:cNvPr id="28" name="Text Placeholder 2">
            <a:extLst>
              <a:ext uri="{FF2B5EF4-FFF2-40B4-BE49-F238E27FC236}">
                <a16:creationId xmlns:a16="http://schemas.microsoft.com/office/drawing/2014/main" id="{42F911C1-BCC3-4632-52E4-73EE51A52C08}"/>
              </a:ext>
            </a:extLst>
          </p:cNvPr>
          <p:cNvSpPr>
            <a:spLocks noGrp="1"/>
          </p:cNvSpPr>
          <p:nvPr>
            <p:custDataLst>
              <p:tags r:id="rId41"/>
            </p:custDataLst>
          </p:nvPr>
        </p:nvSpPr>
        <p:spPr bwMode="auto">
          <a:xfrm>
            <a:off x="11276013" y="3644900"/>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lgn="ctr">
              <a:spcBef>
                <a:spcPct val="0"/>
              </a:spcBef>
              <a:spcAft>
                <a:spcPct val="0"/>
              </a:spcAft>
            </a:pPr>
            <a:fld id="{12F0A8CA-A8EF-4B1E-A03C-5E7362E341CC}" type="datetime'''''''2''0''''''''''2''''''''''''''''''5'''">
              <a:rPr lang="en-US" altLang="en-US" sz="900" smtClean="0"/>
              <a:pPr lvl="0" algn="ctr">
                <a:spcBef>
                  <a:spcPct val="0"/>
                </a:spcBef>
                <a:spcAft>
                  <a:spcPct val="0"/>
                </a:spcAft>
              </a:pPr>
              <a:t>2025</a:t>
            </a:fld>
            <a:endParaRPr lang="en-US" sz="900"/>
          </a:p>
        </p:txBody>
      </p:sp>
      <p:sp>
        <p:nvSpPr>
          <p:cNvPr id="162" name="Text Placeholder 2">
            <a:extLst>
              <a:ext uri="{FF2B5EF4-FFF2-40B4-BE49-F238E27FC236}">
                <a16:creationId xmlns:a16="http://schemas.microsoft.com/office/drawing/2014/main" id="{4FC4E215-87D3-4A32-2A68-114439195790}"/>
              </a:ext>
            </a:extLst>
          </p:cNvPr>
          <p:cNvSpPr>
            <a:spLocks noGrp="1"/>
          </p:cNvSpPr>
          <p:nvPr>
            <p:custDataLst>
              <p:tags r:id="rId42"/>
            </p:custDataLst>
          </p:nvPr>
        </p:nvSpPr>
        <p:spPr bwMode="gray">
          <a:xfrm>
            <a:off x="6018213" y="3125788"/>
            <a:ext cx="352425"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0638" tIns="0" rIns="20638" bIns="0" rtlCol="0" anchor="b">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lgn="ctr">
              <a:spcBef>
                <a:spcPct val="0"/>
              </a:spcBef>
              <a:spcAft>
                <a:spcPct val="0"/>
              </a:spcAft>
            </a:pPr>
            <a:fld id="{8ADB5723-77F9-4551-888C-766ABF78BE25}" type="datetime'$''''5''9''''''''''5'''''''''''">
              <a:rPr lang="en-US" altLang="en-US" sz="1100" b="1" smtClean="0">
                <a:ea typeface="+mn-ea"/>
                <a:cs typeface="+mn-cs"/>
              </a:rPr>
              <a:pPr lvl="0" algn="ctr">
                <a:spcBef>
                  <a:spcPct val="0"/>
                </a:spcBef>
                <a:spcAft>
                  <a:spcPct val="0"/>
                </a:spcAft>
              </a:pPr>
              <a:t>$595</a:t>
            </a:fld>
            <a:endParaRPr lang="en-US" sz="1100" b="1">
              <a:ea typeface="+mn-ea"/>
              <a:cs typeface="+mn-cs"/>
            </a:endParaRPr>
          </a:p>
        </p:txBody>
      </p:sp>
      <p:sp>
        <p:nvSpPr>
          <p:cNvPr id="163" name="Text Placeholder 2">
            <a:extLst>
              <a:ext uri="{FF2B5EF4-FFF2-40B4-BE49-F238E27FC236}">
                <a16:creationId xmlns:a16="http://schemas.microsoft.com/office/drawing/2014/main" id="{7C64E8E7-E383-AB74-A316-3B0B2DE96DBD}"/>
              </a:ext>
            </a:extLst>
          </p:cNvPr>
          <p:cNvSpPr>
            <a:spLocks noGrp="1"/>
          </p:cNvSpPr>
          <p:nvPr>
            <p:custDataLst>
              <p:tags r:id="rId43"/>
            </p:custDataLst>
          </p:nvPr>
        </p:nvSpPr>
        <p:spPr bwMode="gray">
          <a:xfrm>
            <a:off x="6597650" y="2963863"/>
            <a:ext cx="352425"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0638" tIns="0" rIns="20638" bIns="0" rtlCol="0" anchor="b">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lgn="ctr">
              <a:spcBef>
                <a:spcPct val="0"/>
              </a:spcBef>
              <a:spcAft>
                <a:spcPct val="0"/>
              </a:spcAft>
            </a:pPr>
            <a:fld id="{F2BACBCB-1DC7-4AA6-B722-965ED9DDE6E1}" type="datetime'''''''''''''''$''''''''''''''986'''''''''''''''''">
              <a:rPr lang="en-US" altLang="en-US" sz="1100" b="1" smtClean="0">
                <a:ea typeface="+mn-ea"/>
                <a:cs typeface="+mn-cs"/>
              </a:rPr>
              <a:pPr lvl="0" algn="ctr">
                <a:spcBef>
                  <a:spcPct val="0"/>
                </a:spcBef>
                <a:spcAft>
                  <a:spcPct val="0"/>
                </a:spcAft>
              </a:pPr>
              <a:t>$986</a:t>
            </a:fld>
            <a:endParaRPr lang="en-US" sz="1100" b="1">
              <a:ea typeface="+mn-ea"/>
              <a:cs typeface="+mn-cs"/>
            </a:endParaRPr>
          </a:p>
        </p:txBody>
      </p:sp>
      <p:sp>
        <p:nvSpPr>
          <p:cNvPr id="164" name="Text Placeholder 2">
            <a:extLst>
              <a:ext uri="{FF2B5EF4-FFF2-40B4-BE49-F238E27FC236}">
                <a16:creationId xmlns:a16="http://schemas.microsoft.com/office/drawing/2014/main" id="{E9F964B5-606E-4BF6-7FAE-9F7B957C1B0E}"/>
              </a:ext>
            </a:extLst>
          </p:cNvPr>
          <p:cNvSpPr>
            <a:spLocks noGrp="1"/>
          </p:cNvSpPr>
          <p:nvPr>
            <p:custDataLst>
              <p:tags r:id="rId44"/>
            </p:custDataLst>
          </p:nvPr>
        </p:nvSpPr>
        <p:spPr bwMode="gray">
          <a:xfrm>
            <a:off x="7177088" y="2997200"/>
            <a:ext cx="352425"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0638" tIns="0" rIns="20638" bIns="0" rtlCol="0" anchor="b">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lgn="ctr">
              <a:spcBef>
                <a:spcPct val="0"/>
              </a:spcBef>
              <a:spcAft>
                <a:spcPct val="0"/>
              </a:spcAft>
            </a:pPr>
            <a:fld id="{DD76A092-74A7-42C8-9FE2-338111B5728C}" type="datetime'''''$''9''''''''''''''''''''''''''''''0''8'">
              <a:rPr lang="en-US" altLang="en-US" sz="1100" b="1" smtClean="0">
                <a:ea typeface="+mn-ea"/>
                <a:cs typeface="+mn-cs"/>
              </a:rPr>
              <a:pPr lvl="0" algn="ctr">
                <a:spcBef>
                  <a:spcPct val="0"/>
                </a:spcBef>
                <a:spcAft>
                  <a:spcPct val="0"/>
                </a:spcAft>
              </a:pPr>
              <a:t>$908</a:t>
            </a:fld>
            <a:endParaRPr lang="en-US" sz="1100" b="1">
              <a:ea typeface="+mn-ea"/>
              <a:cs typeface="+mn-cs"/>
            </a:endParaRPr>
          </a:p>
        </p:txBody>
      </p:sp>
      <p:sp>
        <p:nvSpPr>
          <p:cNvPr id="202" name="Text Placeholder 2">
            <a:extLst>
              <a:ext uri="{FF2B5EF4-FFF2-40B4-BE49-F238E27FC236}">
                <a16:creationId xmlns:a16="http://schemas.microsoft.com/office/drawing/2014/main" id="{F29FAFEE-B163-7B18-4079-2C616A36CAE3}"/>
              </a:ext>
            </a:extLst>
          </p:cNvPr>
          <p:cNvSpPr>
            <a:spLocks noGrp="1"/>
          </p:cNvSpPr>
          <p:nvPr>
            <p:custDataLst>
              <p:tags r:id="rId45"/>
            </p:custDataLst>
          </p:nvPr>
        </p:nvSpPr>
        <p:spPr bwMode="gray">
          <a:xfrm>
            <a:off x="7756525" y="3168650"/>
            <a:ext cx="352425"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0638" tIns="0" rIns="20638" bIns="0" rtlCol="0" anchor="b">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lgn="ctr">
              <a:spcBef>
                <a:spcPct val="0"/>
              </a:spcBef>
              <a:spcAft>
                <a:spcPct val="0"/>
              </a:spcAft>
            </a:pPr>
            <a:fld id="{C5FB00CB-7285-43E2-83D8-D39B8C522D7C}" type="datetime'''''''''$''''''''''''''''47''''''''''''''''''''''''''9'''''">
              <a:rPr lang="en-US" altLang="en-US" sz="1100" b="1" smtClean="0">
                <a:ea typeface="+mn-ea"/>
                <a:cs typeface="+mn-cs"/>
              </a:rPr>
              <a:pPr lvl="0" algn="ctr">
                <a:spcBef>
                  <a:spcPct val="0"/>
                </a:spcBef>
                <a:spcAft>
                  <a:spcPct val="0"/>
                </a:spcAft>
              </a:pPr>
              <a:t>$479</a:t>
            </a:fld>
            <a:endParaRPr lang="en-US" sz="1100" b="1">
              <a:ea typeface="+mn-ea"/>
              <a:cs typeface="+mn-cs"/>
            </a:endParaRPr>
          </a:p>
        </p:txBody>
      </p:sp>
      <p:sp>
        <p:nvSpPr>
          <p:cNvPr id="203" name="Text Placeholder 2">
            <a:extLst>
              <a:ext uri="{FF2B5EF4-FFF2-40B4-BE49-F238E27FC236}">
                <a16:creationId xmlns:a16="http://schemas.microsoft.com/office/drawing/2014/main" id="{7DCCF03B-7767-16D2-6073-B762C6BF691D}"/>
              </a:ext>
            </a:extLst>
          </p:cNvPr>
          <p:cNvSpPr>
            <a:spLocks noGrp="1"/>
          </p:cNvSpPr>
          <p:nvPr>
            <p:custDataLst>
              <p:tags r:id="rId46"/>
            </p:custDataLst>
          </p:nvPr>
        </p:nvSpPr>
        <p:spPr bwMode="gray">
          <a:xfrm>
            <a:off x="8335963" y="3227388"/>
            <a:ext cx="352425"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0638" tIns="0" rIns="20638" bIns="0" rtlCol="0" anchor="b">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lgn="ctr">
              <a:spcBef>
                <a:spcPct val="0"/>
              </a:spcBef>
              <a:spcAft>
                <a:spcPct val="0"/>
              </a:spcAft>
            </a:pPr>
            <a:fld id="{BCC36B5D-53A5-48E7-B33C-73563D80B03E}" type="datetime'''''$''''''''''''3''''4''''''''''''6'''''''''''''''''''''''">
              <a:rPr lang="en-US" altLang="en-US" sz="1100" b="1" smtClean="0">
                <a:ea typeface="+mn-ea"/>
                <a:cs typeface="+mn-cs"/>
              </a:rPr>
              <a:pPr lvl="0" algn="ctr">
                <a:spcBef>
                  <a:spcPct val="0"/>
                </a:spcBef>
                <a:spcAft>
                  <a:spcPct val="0"/>
                </a:spcAft>
              </a:pPr>
              <a:t>$346</a:t>
            </a:fld>
            <a:endParaRPr lang="en-US" sz="1100" b="1">
              <a:ea typeface="+mn-ea"/>
              <a:cs typeface="+mn-cs"/>
            </a:endParaRPr>
          </a:p>
        </p:txBody>
      </p:sp>
      <p:sp>
        <p:nvSpPr>
          <p:cNvPr id="204" name="Text Placeholder 2">
            <a:extLst>
              <a:ext uri="{FF2B5EF4-FFF2-40B4-BE49-F238E27FC236}">
                <a16:creationId xmlns:a16="http://schemas.microsoft.com/office/drawing/2014/main" id="{9ABADBE8-96E8-2B73-8B1A-58BE9D99A41C}"/>
              </a:ext>
            </a:extLst>
          </p:cNvPr>
          <p:cNvSpPr>
            <a:spLocks noGrp="1"/>
          </p:cNvSpPr>
          <p:nvPr>
            <p:custDataLst>
              <p:tags r:id="rId47"/>
            </p:custDataLst>
          </p:nvPr>
        </p:nvSpPr>
        <p:spPr bwMode="gray">
          <a:xfrm>
            <a:off x="8858250" y="2546350"/>
            <a:ext cx="468313"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0638" tIns="0" rIns="20638" bIns="0" rtlCol="0" anchor="b">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lgn="ctr">
              <a:spcBef>
                <a:spcPct val="0"/>
              </a:spcBef>
              <a:spcAft>
                <a:spcPct val="0"/>
              </a:spcAft>
            </a:pPr>
            <a:fld id="{ABDEE4D0-B501-4092-81D6-6BFCF33841B2}" type="datetime'''''''$''''2'''''''''''''''''''''''''',''''''''0''0''''1'">
              <a:rPr lang="en-US" altLang="en-US" sz="1100" b="1" smtClean="0">
                <a:ea typeface="+mn-ea"/>
                <a:cs typeface="+mn-cs"/>
              </a:rPr>
              <a:pPr lvl="0" algn="ctr">
                <a:spcBef>
                  <a:spcPct val="0"/>
                </a:spcBef>
                <a:spcAft>
                  <a:spcPct val="0"/>
                </a:spcAft>
              </a:pPr>
              <a:t>$2,001</a:t>
            </a:fld>
            <a:endParaRPr lang="en-US" sz="1100" b="1">
              <a:ea typeface="+mn-ea"/>
              <a:cs typeface="+mn-cs"/>
            </a:endParaRPr>
          </a:p>
        </p:txBody>
      </p:sp>
      <p:sp>
        <p:nvSpPr>
          <p:cNvPr id="205" name="Text Placeholder 2">
            <a:extLst>
              <a:ext uri="{FF2B5EF4-FFF2-40B4-BE49-F238E27FC236}">
                <a16:creationId xmlns:a16="http://schemas.microsoft.com/office/drawing/2014/main" id="{74C8BDF2-34AE-C179-F345-BC6BACECBD1E}"/>
              </a:ext>
            </a:extLst>
          </p:cNvPr>
          <p:cNvSpPr>
            <a:spLocks noGrp="1"/>
          </p:cNvSpPr>
          <p:nvPr>
            <p:custDataLst>
              <p:tags r:id="rId48"/>
            </p:custDataLst>
          </p:nvPr>
        </p:nvSpPr>
        <p:spPr bwMode="gray">
          <a:xfrm>
            <a:off x="9437688" y="1765300"/>
            <a:ext cx="468313"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0638" tIns="0" rIns="20638" bIns="0" rtlCol="0" anchor="b">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lgn="ctr">
              <a:spcBef>
                <a:spcPct val="0"/>
              </a:spcBef>
              <a:spcAft>
                <a:spcPct val="0"/>
              </a:spcAft>
            </a:pPr>
            <a:fld id="{84ED51B9-0514-4339-B3A2-A861F2851CFC}" type="datetime'$3'''''''''''''''''''''''''''',8''''''9''''''9'''''''''''''''">
              <a:rPr lang="en-US" altLang="en-US" sz="1100" b="1" smtClean="0">
                <a:ea typeface="+mn-ea"/>
                <a:cs typeface="+mn-cs"/>
              </a:rPr>
              <a:pPr lvl="0" algn="ctr">
                <a:spcBef>
                  <a:spcPct val="0"/>
                </a:spcBef>
                <a:spcAft>
                  <a:spcPct val="0"/>
                </a:spcAft>
              </a:pPr>
              <a:t>$3,899</a:t>
            </a:fld>
            <a:endParaRPr lang="en-US" sz="1100" b="1">
              <a:ea typeface="+mn-ea"/>
              <a:cs typeface="+mn-cs"/>
            </a:endParaRPr>
          </a:p>
        </p:txBody>
      </p:sp>
      <p:sp>
        <p:nvSpPr>
          <p:cNvPr id="206" name="Text Placeholder 2">
            <a:extLst>
              <a:ext uri="{FF2B5EF4-FFF2-40B4-BE49-F238E27FC236}">
                <a16:creationId xmlns:a16="http://schemas.microsoft.com/office/drawing/2014/main" id="{48E6FE06-97F8-CCE1-7424-7925F088E801}"/>
              </a:ext>
            </a:extLst>
          </p:cNvPr>
          <p:cNvSpPr>
            <a:spLocks noGrp="1"/>
          </p:cNvSpPr>
          <p:nvPr>
            <p:custDataLst>
              <p:tags r:id="rId49"/>
            </p:custDataLst>
          </p:nvPr>
        </p:nvSpPr>
        <p:spPr bwMode="gray">
          <a:xfrm>
            <a:off x="10017125" y="2813050"/>
            <a:ext cx="468313"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0638" tIns="0" rIns="20638" bIns="0" rtlCol="0" anchor="b">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lgn="ctr">
              <a:spcBef>
                <a:spcPct val="0"/>
              </a:spcBef>
              <a:spcAft>
                <a:spcPct val="0"/>
              </a:spcAft>
            </a:pPr>
            <a:fld id="{81E827EB-B101-4527-91DD-249F7E2F60CC}" type="datetime'''''''''''$''''''''''1'''''''''''''''''''''''',''''35''2'''">
              <a:rPr lang="en-US" altLang="en-US" sz="1100" b="1" smtClean="0">
                <a:ea typeface="+mn-ea"/>
                <a:cs typeface="+mn-cs"/>
              </a:rPr>
              <a:pPr lvl="0" algn="ctr">
                <a:spcBef>
                  <a:spcPct val="0"/>
                </a:spcBef>
                <a:spcAft>
                  <a:spcPct val="0"/>
                </a:spcAft>
              </a:pPr>
              <a:t>$1,352</a:t>
            </a:fld>
            <a:endParaRPr lang="en-US" sz="1100" b="1">
              <a:ea typeface="+mn-ea"/>
              <a:cs typeface="+mn-cs"/>
            </a:endParaRPr>
          </a:p>
        </p:txBody>
      </p:sp>
      <p:sp>
        <p:nvSpPr>
          <p:cNvPr id="207" name="Text Placeholder 2">
            <a:extLst>
              <a:ext uri="{FF2B5EF4-FFF2-40B4-BE49-F238E27FC236}">
                <a16:creationId xmlns:a16="http://schemas.microsoft.com/office/drawing/2014/main" id="{0D968EFB-B2FD-0293-0B5D-75D994F6222F}"/>
              </a:ext>
            </a:extLst>
          </p:cNvPr>
          <p:cNvSpPr>
            <a:spLocks noGrp="1"/>
          </p:cNvSpPr>
          <p:nvPr>
            <p:custDataLst>
              <p:tags r:id="rId50"/>
            </p:custDataLst>
          </p:nvPr>
        </p:nvSpPr>
        <p:spPr bwMode="gray">
          <a:xfrm>
            <a:off x="10596563" y="2854325"/>
            <a:ext cx="468313"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0638" tIns="0" rIns="20638" bIns="0" rtlCol="0" anchor="b">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lgn="ctr">
              <a:spcBef>
                <a:spcPct val="0"/>
              </a:spcBef>
              <a:spcAft>
                <a:spcPct val="0"/>
              </a:spcAft>
            </a:pPr>
            <a:fld id="{B80F7FA1-211E-45E4-9436-C6C1078CF3E9}" type="datetime'$''1'',''''''''''''2''''''''''''''''''''''5''''''5'">
              <a:rPr lang="en-US" altLang="en-US" sz="1100" b="1" smtClean="0">
                <a:ea typeface="+mn-ea"/>
                <a:cs typeface="+mn-cs"/>
              </a:rPr>
              <a:pPr lvl="0" algn="ctr">
                <a:spcBef>
                  <a:spcPct val="0"/>
                </a:spcBef>
                <a:spcAft>
                  <a:spcPct val="0"/>
                </a:spcAft>
              </a:pPr>
              <a:t>$1,255</a:t>
            </a:fld>
            <a:endParaRPr lang="en-US" sz="1100" b="1">
              <a:ea typeface="+mn-ea"/>
              <a:cs typeface="+mn-cs"/>
            </a:endParaRPr>
          </a:p>
        </p:txBody>
      </p:sp>
      <p:sp>
        <p:nvSpPr>
          <p:cNvPr id="43" name="Text Placeholder 2">
            <a:extLst>
              <a:ext uri="{FF2B5EF4-FFF2-40B4-BE49-F238E27FC236}">
                <a16:creationId xmlns:a16="http://schemas.microsoft.com/office/drawing/2014/main" id="{B7325DB3-669D-7E68-8A53-5BDB4124CEBA}"/>
              </a:ext>
            </a:extLst>
          </p:cNvPr>
          <p:cNvSpPr>
            <a:spLocks noGrp="1"/>
          </p:cNvSpPr>
          <p:nvPr>
            <p:custDataLst>
              <p:tags r:id="rId51"/>
            </p:custDataLst>
          </p:nvPr>
        </p:nvSpPr>
        <p:spPr bwMode="gray">
          <a:xfrm>
            <a:off x="11233150" y="3251200"/>
            <a:ext cx="352425"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0638" tIns="0" rIns="20638" bIns="0" rtlCol="0" anchor="b">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lgn="ctr">
              <a:spcBef>
                <a:spcPct val="0"/>
              </a:spcBef>
              <a:spcAft>
                <a:spcPct val="0"/>
              </a:spcAft>
            </a:pPr>
            <a:fld id="{788085E0-9229-4B2E-8A67-D3E64B186FF9}" type="datetime'''''''$''''''''''2''''''''''8''''''''''''''8'''''">
              <a:rPr lang="en-US" altLang="en-US" sz="1100" b="1" smtClean="0">
                <a:effectLst/>
                <a:ea typeface="+mn-ea"/>
                <a:cs typeface="+mn-cs"/>
              </a:rPr>
              <a:pPr lvl="0" algn="ctr">
                <a:spcBef>
                  <a:spcPct val="0"/>
                </a:spcBef>
                <a:spcAft>
                  <a:spcPct val="0"/>
                </a:spcAft>
              </a:pPr>
              <a:t>$288</a:t>
            </a:fld>
            <a:endParaRPr lang="en-US" sz="1100" b="1">
              <a:ea typeface="+mn-ea"/>
              <a:cs typeface="+mn-cs"/>
            </a:endParaRPr>
          </a:p>
        </p:txBody>
      </p:sp>
      <p:sp>
        <p:nvSpPr>
          <p:cNvPr id="247" name="Rectangle 246">
            <a:extLst>
              <a:ext uri="{FF2B5EF4-FFF2-40B4-BE49-F238E27FC236}">
                <a16:creationId xmlns:a16="http://schemas.microsoft.com/office/drawing/2014/main" id="{5BA2C2AE-25BE-6EA7-F196-A67A6944CDFD}"/>
              </a:ext>
            </a:extLst>
          </p:cNvPr>
          <p:cNvSpPr/>
          <p:nvPr>
            <p:custDataLst>
              <p:tags r:id="rId52"/>
            </p:custDataLst>
          </p:nvPr>
        </p:nvSpPr>
        <p:spPr bwMode="auto">
          <a:xfrm>
            <a:off x="5967413" y="2433638"/>
            <a:ext cx="142875" cy="106363"/>
          </a:xfrm>
          <a:prstGeom prst="rect">
            <a:avLst/>
          </a:prstGeom>
          <a:solidFill>
            <a:srgbClr val="808080"/>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600" b="0" i="0">
              <a:solidFill>
                <a:schemeClr val="bg1"/>
              </a:solidFill>
              <a:latin typeface="+mn-lt"/>
              <a:ea typeface="Roboto" panose="02000000000000000000" pitchFamily="2" charset="0"/>
              <a:cs typeface="Roboto" panose="02000000000000000000" pitchFamily="2" charset="0"/>
            </a:endParaRPr>
          </a:p>
        </p:txBody>
      </p:sp>
      <p:sp>
        <p:nvSpPr>
          <p:cNvPr id="248" name="Rectangle 247">
            <a:extLst>
              <a:ext uri="{FF2B5EF4-FFF2-40B4-BE49-F238E27FC236}">
                <a16:creationId xmlns:a16="http://schemas.microsoft.com/office/drawing/2014/main" id="{E809E9EA-1107-6707-81C7-A782C0A912EF}"/>
              </a:ext>
            </a:extLst>
          </p:cNvPr>
          <p:cNvSpPr/>
          <p:nvPr>
            <p:custDataLst>
              <p:tags r:id="rId53"/>
            </p:custDataLst>
          </p:nvPr>
        </p:nvSpPr>
        <p:spPr bwMode="auto">
          <a:xfrm>
            <a:off x="5967413" y="2606675"/>
            <a:ext cx="142875" cy="106363"/>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600" b="0" i="0">
              <a:solidFill>
                <a:schemeClr val="bg1"/>
              </a:solidFill>
              <a:latin typeface="+mn-lt"/>
              <a:ea typeface="Roboto" panose="02000000000000000000" pitchFamily="2" charset="0"/>
              <a:cs typeface="Roboto" panose="02000000000000000000" pitchFamily="2" charset="0"/>
            </a:endParaRPr>
          </a:p>
        </p:txBody>
      </p:sp>
      <p:sp>
        <p:nvSpPr>
          <p:cNvPr id="159" name="Text Placeholder 2">
            <a:extLst>
              <a:ext uri="{FF2B5EF4-FFF2-40B4-BE49-F238E27FC236}">
                <a16:creationId xmlns:a16="http://schemas.microsoft.com/office/drawing/2014/main" id="{D451354B-89EC-F477-EF2A-3830CAFD8ABA}"/>
              </a:ext>
            </a:extLst>
          </p:cNvPr>
          <p:cNvSpPr>
            <a:spLocks noGrp="1"/>
          </p:cNvSpPr>
          <p:nvPr>
            <p:custDataLst>
              <p:tags r:id="rId54"/>
            </p:custDataLst>
          </p:nvPr>
        </p:nvSpPr>
        <p:spPr bwMode="auto">
          <a:xfrm>
            <a:off x="6161088" y="2428875"/>
            <a:ext cx="863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spcBef>
                <a:spcPct val="0"/>
              </a:spcBef>
              <a:spcAft>
                <a:spcPct val="0"/>
              </a:spcAft>
            </a:pPr>
            <a:fld id="{1C3CE904-F1A3-4D35-89AF-B96A1E68E997}" type="datetime'''S''h''''a''re ''''''''''rep''u''r''''''''''c''''ha''s''e''s'">
              <a:rPr lang="en-US" altLang="en-US" sz="800" smtClean="0">
                <a:ea typeface="+mn-ea"/>
                <a:cs typeface="+mn-cs"/>
              </a:rPr>
              <a:pPr lvl="0">
                <a:spcBef>
                  <a:spcPct val="0"/>
                </a:spcBef>
                <a:spcAft>
                  <a:spcPct val="0"/>
                </a:spcAft>
              </a:pPr>
              <a:t>Share repurchases</a:t>
            </a:fld>
            <a:endParaRPr lang="en-US" sz="800">
              <a:ea typeface="+mn-ea"/>
              <a:cs typeface="+mn-cs"/>
            </a:endParaRPr>
          </a:p>
        </p:txBody>
      </p:sp>
      <p:sp>
        <p:nvSpPr>
          <p:cNvPr id="160" name="Text Placeholder 2">
            <a:extLst>
              <a:ext uri="{FF2B5EF4-FFF2-40B4-BE49-F238E27FC236}">
                <a16:creationId xmlns:a16="http://schemas.microsoft.com/office/drawing/2014/main" id="{80550865-50B4-C711-C517-355507A626D6}"/>
              </a:ext>
            </a:extLst>
          </p:cNvPr>
          <p:cNvSpPr>
            <a:spLocks noGrp="1"/>
          </p:cNvSpPr>
          <p:nvPr>
            <p:custDataLst>
              <p:tags r:id="rId55"/>
            </p:custDataLst>
          </p:nvPr>
        </p:nvSpPr>
        <p:spPr bwMode="auto">
          <a:xfrm>
            <a:off x="6161088" y="2601913"/>
            <a:ext cx="4476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spcBef>
                <a:spcPct val="0"/>
              </a:spcBef>
              <a:spcAft>
                <a:spcPct val="0"/>
              </a:spcAft>
            </a:pPr>
            <a:fld id="{74B1E333-29C6-456B-B80B-09EA8D1E3901}" type="datetime'D''''''iv''''''''''''''''''''i''''''''''''d''''''''en''d''s'">
              <a:rPr lang="en-US" altLang="en-US" sz="800" smtClean="0">
                <a:ea typeface="+mn-ea"/>
                <a:cs typeface="+mn-cs"/>
              </a:rPr>
              <a:pPr lvl="0">
                <a:spcBef>
                  <a:spcPct val="0"/>
                </a:spcBef>
                <a:spcAft>
                  <a:spcPct val="0"/>
                </a:spcAft>
              </a:pPr>
              <a:t>Dividends</a:t>
            </a:fld>
            <a:endParaRPr lang="en-US" sz="800">
              <a:ea typeface="+mn-ea"/>
              <a:cs typeface="+mn-cs"/>
            </a:endParaRPr>
          </a:p>
        </p:txBody>
      </p:sp>
    </p:spTree>
    <p:extLst>
      <p:ext uri="{BB962C8B-B14F-4D97-AF65-F5344CB8AC3E}">
        <p14:creationId xmlns:p14="http://schemas.microsoft.com/office/powerpoint/2010/main" val="3730028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E0627C08-B613-42AA-A19C-676CE9153673}"/>
              </a:ext>
            </a:extLst>
          </p:cNvPr>
          <p:cNvGraphicFramePr>
            <a:graphicFrameLocks noChangeAspect="1"/>
          </p:cNvGraphicFramePr>
          <p:nvPr>
            <p:custDataLst>
              <p:tags r:id="rId1"/>
            </p:custDataLst>
            <p:extLst>
              <p:ext uri="{D42A27DB-BD31-4B8C-83A1-F6EECF244321}">
                <p14:modId xmlns:p14="http://schemas.microsoft.com/office/powerpoint/2010/main" val="1070410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7" name="Object 6" hidden="1">
                        <a:extLst>
                          <a:ext uri="{FF2B5EF4-FFF2-40B4-BE49-F238E27FC236}">
                            <a16:creationId xmlns:a16="http://schemas.microsoft.com/office/drawing/2014/main" id="{E0627C08-B613-42AA-A19C-676CE915367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4035CBA-D504-48BC-ADB0-D202E2EC4578}"/>
              </a:ext>
            </a:extLst>
          </p:cNvPr>
          <p:cNvSpPr>
            <a:spLocks noGrp="1"/>
          </p:cNvSpPr>
          <p:nvPr>
            <p:ph type="title"/>
          </p:nvPr>
        </p:nvSpPr>
        <p:spPr/>
        <p:txBody>
          <a:bodyPr vert="horz"/>
          <a:lstStyle/>
          <a:p>
            <a:r>
              <a:rPr lang="en-US"/>
              <a:t>Business Overview</a:t>
            </a:r>
          </a:p>
        </p:txBody>
      </p:sp>
      <p:sp>
        <p:nvSpPr>
          <p:cNvPr id="6" name="Footer Placeholder 1">
            <a:extLst>
              <a:ext uri="{FF2B5EF4-FFF2-40B4-BE49-F238E27FC236}">
                <a16:creationId xmlns:a16="http://schemas.microsoft.com/office/drawing/2014/main" id="{A81FB418-7205-40E4-957B-246F2CFB2515}"/>
              </a:ext>
            </a:extLst>
          </p:cNvPr>
          <p:cNvSpPr>
            <a:spLocks noGrp="1"/>
          </p:cNvSpPr>
          <p:nvPr>
            <p:ph type="ftr" sz="quarter" idx="10"/>
          </p:nvPr>
        </p:nvSpPr>
        <p:spPr>
          <a:xfrm>
            <a:off x="457199" y="6519672"/>
            <a:ext cx="8982892" cy="124968"/>
          </a:xfrm>
        </p:spPr>
        <p:txBody>
          <a:bodyPr/>
          <a:lstStyle/>
          <a:p>
            <a:pPr marL="0" marR="0" lvl="0" indent="9525"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panose="020B0604020202020204"/>
                <a:ea typeface="Roboto" panose="02000000000000000000" pitchFamily="2" charset="0"/>
              </a:rPr>
              <a:t>© 2025 WTW. All rights reserved. See “WTW Forward-Looking Statements“ above for information about forward-looking statements and cautionary language, including how actual results may differ materially from those in the slide presentation.</a:t>
            </a:r>
          </a:p>
        </p:txBody>
      </p:sp>
      <p:sp>
        <p:nvSpPr>
          <p:cNvPr id="5" name="Slide Number Placeholder 4">
            <a:extLst>
              <a:ext uri="{FF2B5EF4-FFF2-40B4-BE49-F238E27FC236}">
                <a16:creationId xmlns:a16="http://schemas.microsoft.com/office/drawing/2014/main" id="{7BFBA4B3-9137-4C4F-A343-E8FA125CAAFE}"/>
              </a:ext>
            </a:extLst>
          </p:cNvPr>
          <p:cNvSpPr>
            <a:spLocks noGrp="1"/>
          </p:cNvSpPr>
          <p:nvPr>
            <p:ph type="sldNum" sz="quarter" idx="18"/>
          </p:nvPr>
        </p:nvSpPr>
        <p:spPr>
          <a:xfrm>
            <a:off x="11427675" y="6437376"/>
            <a:ext cx="306387" cy="20875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83E393-C0BF-4ED8-8545-7E4C90AFF831}" type="slidenum">
              <a:rPr kumimoji="0" lang="en-US" sz="9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282288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1A2EF-672C-19B0-638A-D37A160180D2}"/>
            </a:ext>
          </a:extLst>
        </p:cNvPr>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E0C418F-CD03-6972-16DF-2C73AAE3995C}"/>
              </a:ext>
            </a:extLst>
          </p:cNvPr>
          <p:cNvGraphicFramePr>
            <a:graphicFrameLocks noChangeAspect="1"/>
          </p:cNvGraphicFramePr>
          <p:nvPr>
            <p:custDataLst>
              <p:tags r:id="rId1"/>
            </p:custDataLst>
            <p:extLst>
              <p:ext uri="{D42A27DB-BD31-4B8C-83A1-F6EECF244321}">
                <p14:modId xmlns:p14="http://schemas.microsoft.com/office/powerpoint/2010/main" val="24553052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338" imgH="338" progId="TCLayout.ActiveDocument.1">
                  <p:embed/>
                </p:oleObj>
              </mc:Choice>
              <mc:Fallback>
                <p:oleObj name="think-cell Slide" r:id="rId12" imgW="338" imgH="338" progId="TCLayout.ActiveDocument.1">
                  <p:embed/>
                  <p:pic>
                    <p:nvPicPr>
                      <p:cNvPr id="8" name="Object 7" hidden="1">
                        <a:extLst>
                          <a:ext uri="{FF2B5EF4-FFF2-40B4-BE49-F238E27FC236}">
                            <a16:creationId xmlns:a16="http://schemas.microsoft.com/office/drawing/2014/main" id="{BE0C418F-CD03-6972-16DF-2C73AAE3995C}"/>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DE4C6EF3-5BC3-B7DF-B747-984A1D06B0D1}"/>
              </a:ext>
            </a:extLst>
          </p:cNvPr>
          <p:cNvSpPr>
            <a:spLocks noGrp="1"/>
          </p:cNvSpPr>
          <p:nvPr>
            <p:ph type="ftr" sz="quarter" idx="10"/>
          </p:nvPr>
        </p:nvSpPr>
        <p:spPr>
          <a:xfrm>
            <a:off x="457199" y="6519671"/>
            <a:ext cx="9358314" cy="141470"/>
          </a:xfrm>
        </p:spPr>
        <p:txBody>
          <a:bodyPr/>
          <a:lstStyle/>
          <a:p>
            <a:r>
              <a:rPr lang="en-US"/>
              <a:t>© 2025 WTW. All rights reserved. See “WTW Forward-Looking Statements“ above for information about forward-looking statements and cautionary language, including how actual results may differ materially from those in the slide presentation.</a:t>
            </a:r>
          </a:p>
        </p:txBody>
      </p:sp>
      <p:sp>
        <p:nvSpPr>
          <p:cNvPr id="2" name="Slide Number Placeholder 1">
            <a:extLst>
              <a:ext uri="{FF2B5EF4-FFF2-40B4-BE49-F238E27FC236}">
                <a16:creationId xmlns:a16="http://schemas.microsoft.com/office/drawing/2014/main" id="{64737F48-8E41-C994-B2F8-1F7DA4F87DEA}"/>
              </a:ext>
            </a:extLst>
          </p:cNvPr>
          <p:cNvSpPr>
            <a:spLocks noGrp="1"/>
          </p:cNvSpPr>
          <p:nvPr>
            <p:ph type="sldNum" sz="quarter" idx="21"/>
          </p:nvPr>
        </p:nvSpPr>
        <p:spPr/>
        <p:txBody>
          <a:bodyPr/>
          <a:lstStyle/>
          <a:p>
            <a:fld id="{63DCA5C9-2E11-4C67-86EB-AE1DE127DC64}" type="slidenum">
              <a:rPr lang="en-US" smtClean="0"/>
              <a:pPr/>
              <a:t>13</a:t>
            </a:fld>
            <a:endParaRPr lang="en-US"/>
          </a:p>
        </p:txBody>
      </p:sp>
      <p:sp>
        <p:nvSpPr>
          <p:cNvPr id="6" name="Title 5">
            <a:extLst>
              <a:ext uri="{FF2B5EF4-FFF2-40B4-BE49-F238E27FC236}">
                <a16:creationId xmlns:a16="http://schemas.microsoft.com/office/drawing/2014/main" id="{1737E903-CFBC-7AF7-333F-BA0E20C2C8DB}"/>
              </a:ext>
            </a:extLst>
          </p:cNvPr>
          <p:cNvSpPr>
            <a:spLocks noGrp="1"/>
          </p:cNvSpPr>
          <p:nvPr>
            <p:ph type="title"/>
          </p:nvPr>
        </p:nvSpPr>
        <p:spPr/>
        <p:txBody>
          <a:bodyPr vert="horz"/>
          <a:lstStyle/>
          <a:p>
            <a:r>
              <a:rPr lang="en-US" dirty="0"/>
              <a:t>WTW at a Glance</a:t>
            </a:r>
          </a:p>
        </p:txBody>
      </p:sp>
      <p:sp>
        <p:nvSpPr>
          <p:cNvPr id="9" name="Text Placeholder 1">
            <a:extLst>
              <a:ext uri="{FF2B5EF4-FFF2-40B4-BE49-F238E27FC236}">
                <a16:creationId xmlns:a16="http://schemas.microsoft.com/office/drawing/2014/main" id="{EB018E74-4C01-0A71-266D-F7B6336B2109}"/>
              </a:ext>
            </a:extLst>
          </p:cNvPr>
          <p:cNvSpPr>
            <a:spLocks noGrp="1"/>
          </p:cNvSpPr>
          <p:nvPr>
            <p:ph type="body" sz="quarter" idx="17"/>
          </p:nvPr>
        </p:nvSpPr>
        <p:spPr>
          <a:xfrm>
            <a:off x="457200" y="950976"/>
            <a:ext cx="11247120" cy="365760"/>
          </a:xfrm>
        </p:spPr>
        <p:txBody>
          <a:bodyPr/>
          <a:lstStyle/>
          <a:p>
            <a:r>
              <a:rPr lang="en-US"/>
              <a:t>Delivering superior advice, broking and solutions in the areas of people, risk and capital</a:t>
            </a:r>
          </a:p>
          <a:p>
            <a:endParaRPr lang="en-US"/>
          </a:p>
        </p:txBody>
      </p:sp>
      <p:sp>
        <p:nvSpPr>
          <p:cNvPr id="10" name="Rectangle 9">
            <a:extLst>
              <a:ext uri="{FF2B5EF4-FFF2-40B4-BE49-F238E27FC236}">
                <a16:creationId xmlns:a16="http://schemas.microsoft.com/office/drawing/2014/main" id="{5167A378-3655-2D7B-1846-4130FE41D86B}"/>
              </a:ext>
            </a:extLst>
          </p:cNvPr>
          <p:cNvSpPr/>
          <p:nvPr>
            <p:custDataLst>
              <p:tags r:id="rId2"/>
            </p:custDataLst>
          </p:nvPr>
        </p:nvSpPr>
        <p:spPr bwMode="auto">
          <a:xfrm rot="5400000">
            <a:off x="7802563" y="682625"/>
            <a:ext cx="365125" cy="2366963"/>
          </a:xfrm>
          <a:prstGeom prst="rect">
            <a:avLst/>
          </a:prstGeom>
          <a:noFill/>
          <a:ln>
            <a:noFill/>
          </a:ln>
          <a:effectLst/>
        </p:spPr>
        <p:txBody>
          <a:bodyPr rot="0" spcFirstLastPara="0" vertOverflow="overflow" horzOverflow="overflow" vert="vert270" wrap="square" lIns="182880" tIns="91440" rIns="182880" bIns="91440" numCol="1" spcCol="0" rtlCol="0" fromWordArt="0" anchor="ctr" anchorCtr="0" forceAA="0" compatLnSpc="1">
            <a:prstTxWarp prst="textNoShape">
              <a:avLst/>
            </a:prstTxWarp>
            <a:noAutofit/>
          </a:bodyPr>
          <a:lstStyle/>
          <a:p>
            <a:r>
              <a:rPr lang="en-US" b="1" i="0">
                <a:latin typeface="+mn-lt"/>
                <a:ea typeface="Roboto" panose="02000000000000000000" pitchFamily="2" charset="0"/>
                <a:cs typeface="Roboto" panose="02000000000000000000" pitchFamily="2" charset="0"/>
              </a:rPr>
              <a:t>Segments</a:t>
            </a:r>
            <a:r>
              <a:rPr lang="en-US" b="1" i="0" baseline="30000">
                <a:latin typeface="+mn-lt"/>
                <a:ea typeface="Roboto" panose="02000000000000000000" pitchFamily="2" charset="0"/>
                <a:cs typeface="Roboto" panose="02000000000000000000" pitchFamily="2" charset="0"/>
              </a:rPr>
              <a:t>1</a:t>
            </a:r>
            <a:endParaRPr lang="en-US" b="1" i="0">
              <a:latin typeface="+mn-lt"/>
              <a:ea typeface="Roboto" panose="02000000000000000000" pitchFamily="2" charset="0"/>
              <a:cs typeface="Roboto" panose="02000000000000000000" pitchFamily="2" charset="0"/>
            </a:endParaRPr>
          </a:p>
        </p:txBody>
      </p:sp>
      <p:cxnSp>
        <p:nvCxnSpPr>
          <p:cNvPr id="11" name="Straight Connector 10">
            <a:extLst>
              <a:ext uri="{FF2B5EF4-FFF2-40B4-BE49-F238E27FC236}">
                <a16:creationId xmlns:a16="http://schemas.microsoft.com/office/drawing/2014/main" id="{1E62C812-4072-CEA2-2913-BE1A81CB6622}"/>
              </a:ext>
            </a:extLst>
          </p:cNvPr>
          <p:cNvCxnSpPr>
            <a:cxnSpLocks/>
          </p:cNvCxnSpPr>
          <p:nvPr/>
        </p:nvCxnSpPr>
        <p:spPr>
          <a:xfrm>
            <a:off x="6802438" y="2051050"/>
            <a:ext cx="2376488"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233E8A69-8626-10C2-3229-873EC6BC1B43}"/>
              </a:ext>
            </a:extLst>
          </p:cNvPr>
          <p:cNvSpPr/>
          <p:nvPr>
            <p:custDataLst>
              <p:tags r:id="rId3"/>
            </p:custDataLst>
          </p:nvPr>
        </p:nvSpPr>
        <p:spPr bwMode="auto">
          <a:xfrm rot="5400000">
            <a:off x="7802563" y="2824794"/>
            <a:ext cx="365125" cy="2366963"/>
          </a:xfrm>
          <a:prstGeom prst="rect">
            <a:avLst/>
          </a:prstGeom>
          <a:noFill/>
          <a:ln>
            <a:noFill/>
          </a:ln>
          <a:effectLst/>
        </p:spPr>
        <p:txBody>
          <a:bodyPr rot="0" spcFirstLastPara="0" vertOverflow="overflow" horzOverflow="overflow" vert="vert270" wrap="square" lIns="182880" tIns="91440" rIns="182880" bIns="91440" numCol="1" spcCol="0" rtlCol="0" fromWordArt="0" anchor="ctr" anchorCtr="0" forceAA="0" compatLnSpc="1">
            <a:prstTxWarp prst="textNoShape">
              <a:avLst/>
            </a:prstTxWarp>
            <a:noAutofit/>
          </a:bodyPr>
          <a:lstStyle/>
          <a:p>
            <a:r>
              <a:rPr lang="en-US" b="1" i="0">
                <a:latin typeface="+mn-lt"/>
                <a:ea typeface="Roboto" panose="02000000000000000000" pitchFamily="2" charset="0"/>
                <a:cs typeface="Roboto" panose="02000000000000000000" pitchFamily="2" charset="0"/>
              </a:rPr>
              <a:t>Geographies</a:t>
            </a:r>
            <a:r>
              <a:rPr lang="en-US" b="1" i="0" baseline="30000">
                <a:latin typeface="+mn-lt"/>
                <a:ea typeface="Roboto" panose="02000000000000000000" pitchFamily="2" charset="0"/>
                <a:cs typeface="Roboto" panose="02000000000000000000" pitchFamily="2" charset="0"/>
              </a:rPr>
              <a:t>1</a:t>
            </a:r>
          </a:p>
        </p:txBody>
      </p:sp>
      <p:cxnSp>
        <p:nvCxnSpPr>
          <p:cNvPr id="16" name="Straight Connector 15">
            <a:extLst>
              <a:ext uri="{FF2B5EF4-FFF2-40B4-BE49-F238E27FC236}">
                <a16:creationId xmlns:a16="http://schemas.microsoft.com/office/drawing/2014/main" id="{D371342F-50CC-BB6D-1124-43010BC1C321}"/>
              </a:ext>
            </a:extLst>
          </p:cNvPr>
          <p:cNvCxnSpPr>
            <a:cxnSpLocks/>
          </p:cNvCxnSpPr>
          <p:nvPr/>
        </p:nvCxnSpPr>
        <p:spPr>
          <a:xfrm>
            <a:off x="6802438" y="4200525"/>
            <a:ext cx="237807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7663FA5E-A2AC-DC87-DA74-946538692AE4}"/>
              </a:ext>
            </a:extLst>
          </p:cNvPr>
          <p:cNvSpPr/>
          <p:nvPr/>
        </p:nvSpPr>
        <p:spPr bwMode="auto">
          <a:xfrm>
            <a:off x="2350860" y="1682700"/>
            <a:ext cx="3767328" cy="1554480"/>
          </a:xfrm>
          <a:prstGeom prst="rect">
            <a:avLst/>
          </a:prstGeom>
          <a:solidFill>
            <a:srgbClr val="E6E6E6"/>
          </a:solidFill>
          <a:ln>
            <a:noFill/>
          </a:ln>
          <a:effectLst/>
        </p:spPr>
        <p:txBody>
          <a:bodyPr rot="0" spcFirstLastPara="0" vertOverflow="overflow" horzOverflow="overflow" vert="horz" wrap="square" lIns="182880" tIns="182880" rIns="182880" bIns="0" numCol="1" spcCol="0" rtlCol="0" fromWordArt="0" anchor="t" anchorCtr="0" forceAA="0" compatLnSpc="1">
            <a:prstTxWarp prst="textNoShape">
              <a:avLst/>
            </a:prstTxWarp>
            <a:noAutofit/>
          </a:bodyPr>
          <a:lstStyle/>
          <a:p>
            <a:pPr marL="0" lvl="1">
              <a:lnSpc>
                <a:spcPct val="114000"/>
              </a:lnSpc>
              <a:spcAft>
                <a:spcPts val="300"/>
              </a:spcAft>
            </a:pPr>
            <a:endParaRPr lang="en-US" sz="1500">
              <a:latin typeface="Arial" panose="020B0604020202020204" pitchFamily="34" charset="0"/>
              <a:cs typeface="Arial"/>
            </a:endParaRPr>
          </a:p>
        </p:txBody>
      </p:sp>
      <p:pic>
        <p:nvPicPr>
          <p:cNvPr id="18" name="Graphic 17" descr="Earth globe: Americas with solid fill">
            <a:extLst>
              <a:ext uri="{FF2B5EF4-FFF2-40B4-BE49-F238E27FC236}">
                <a16:creationId xmlns:a16="http://schemas.microsoft.com/office/drawing/2014/main" id="{B1059552-A2B6-CE90-C1BC-DFCF3FCF510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228441" y="2367692"/>
            <a:ext cx="1073150" cy="1073150"/>
          </a:xfrm>
          <a:prstGeom prst="rect">
            <a:avLst/>
          </a:prstGeom>
        </p:spPr>
      </p:pic>
      <p:pic>
        <p:nvPicPr>
          <p:cNvPr id="19" name="Graphic 18" descr="City with solid fill">
            <a:extLst>
              <a:ext uri="{FF2B5EF4-FFF2-40B4-BE49-F238E27FC236}">
                <a16:creationId xmlns:a16="http://schemas.microsoft.com/office/drawing/2014/main" id="{98246376-FF92-6659-9684-60B389649A2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170133" y="4390891"/>
            <a:ext cx="1639888" cy="1639888"/>
          </a:xfrm>
          <a:prstGeom prst="rect">
            <a:avLst/>
          </a:prstGeom>
        </p:spPr>
      </p:pic>
      <p:sp>
        <p:nvSpPr>
          <p:cNvPr id="21" name="Rectangle 20">
            <a:extLst>
              <a:ext uri="{FF2B5EF4-FFF2-40B4-BE49-F238E27FC236}">
                <a16:creationId xmlns:a16="http://schemas.microsoft.com/office/drawing/2014/main" id="{DADC61BF-7011-1A69-66BF-596D3C0381EB}"/>
              </a:ext>
            </a:extLst>
          </p:cNvPr>
          <p:cNvSpPr/>
          <p:nvPr/>
        </p:nvSpPr>
        <p:spPr bwMode="auto">
          <a:xfrm>
            <a:off x="457199" y="1682701"/>
            <a:ext cx="1848373" cy="1554480"/>
          </a:xfrm>
          <a:prstGeom prst="rect">
            <a:avLst/>
          </a:prstGeom>
          <a:solidFill>
            <a:srgbClr val="E6E6E6"/>
          </a:solidFill>
          <a:ln>
            <a:noFill/>
          </a:ln>
          <a:effectLst/>
        </p:spPr>
        <p:txBody>
          <a:bodyPr rot="0" spcFirstLastPara="0" vertOverflow="overflow" horzOverflow="overflow" vert="horz" wrap="square" lIns="182880" tIns="182880" rIns="182880" bIns="0" numCol="1" spcCol="0" rtlCol="0" fromWordArt="0" anchor="t" anchorCtr="0" forceAA="0" compatLnSpc="1">
            <a:prstTxWarp prst="textNoShape">
              <a:avLst/>
            </a:prstTxWarp>
            <a:noAutofit/>
          </a:bodyPr>
          <a:lstStyle/>
          <a:p>
            <a:pPr marL="0" lvl="1">
              <a:lnSpc>
                <a:spcPct val="95000"/>
              </a:lnSpc>
              <a:spcAft>
                <a:spcPts val="600"/>
              </a:spcAft>
            </a:pPr>
            <a:r>
              <a:rPr lang="en-US" sz="2000" b="1">
                <a:solidFill>
                  <a:schemeClr val="tx2"/>
                </a:solidFill>
                <a:latin typeface="Arial" panose="020B0604020202020204" pitchFamily="34" charset="0"/>
              </a:rPr>
              <a:t>Rich heritage</a:t>
            </a:r>
          </a:p>
          <a:p>
            <a:pPr marL="0" lvl="2">
              <a:lnSpc>
                <a:spcPct val="95000"/>
              </a:lnSpc>
              <a:spcAft>
                <a:spcPts val="300"/>
              </a:spcAft>
              <a:buClr>
                <a:schemeClr val="tx2"/>
              </a:buClr>
              <a:buSzPct val="100000"/>
            </a:pPr>
            <a:r>
              <a:rPr lang="en-US" sz="1600">
                <a:latin typeface="Arial" panose="020B0604020202020204" pitchFamily="34" charset="0"/>
              </a:rPr>
              <a:t>Servicing clients since </a:t>
            </a:r>
            <a:r>
              <a:rPr lang="en-US" sz="1600" b="1">
                <a:latin typeface="Arial" panose="020B0604020202020204" pitchFamily="34" charset="0"/>
              </a:rPr>
              <a:t>1828</a:t>
            </a:r>
          </a:p>
        </p:txBody>
      </p:sp>
      <p:sp>
        <p:nvSpPr>
          <p:cNvPr id="22" name="Rectangle 21">
            <a:extLst>
              <a:ext uri="{FF2B5EF4-FFF2-40B4-BE49-F238E27FC236}">
                <a16:creationId xmlns:a16="http://schemas.microsoft.com/office/drawing/2014/main" id="{C8E50564-4C5A-77DB-A013-1CB794A4A066}"/>
              </a:ext>
            </a:extLst>
          </p:cNvPr>
          <p:cNvSpPr/>
          <p:nvPr/>
        </p:nvSpPr>
        <p:spPr bwMode="auto">
          <a:xfrm>
            <a:off x="457198" y="3308543"/>
            <a:ext cx="5662944" cy="2487168"/>
          </a:xfrm>
          <a:prstGeom prst="rect">
            <a:avLst/>
          </a:prstGeom>
          <a:solidFill>
            <a:srgbClr val="E6E6E6"/>
          </a:solidFill>
          <a:ln>
            <a:noFill/>
          </a:ln>
          <a:effectLst/>
        </p:spPr>
        <p:txBody>
          <a:bodyPr rot="0" spcFirstLastPara="0" vertOverflow="overflow" horzOverflow="overflow" vert="horz" wrap="square" lIns="182880" tIns="137160" rIns="182880" bIns="0" numCol="1" spcCol="0" rtlCol="0" fromWordArt="0" anchor="t" anchorCtr="0" forceAA="0" compatLnSpc="1">
            <a:prstTxWarp prst="textNoShape">
              <a:avLst/>
            </a:prstTxWarp>
            <a:noAutofit/>
          </a:bodyPr>
          <a:lstStyle/>
          <a:p>
            <a:pPr marL="0" lvl="1">
              <a:lnSpc>
                <a:spcPct val="114000"/>
              </a:lnSpc>
              <a:spcAft>
                <a:spcPts val="300"/>
              </a:spcAft>
            </a:pPr>
            <a:endParaRPr lang="en-US" sz="1500" b="1">
              <a:latin typeface="Arial" panose="020B0604020202020204" pitchFamily="34" charset="0"/>
            </a:endParaRPr>
          </a:p>
        </p:txBody>
      </p:sp>
      <p:sp>
        <p:nvSpPr>
          <p:cNvPr id="25" name="TextBox 24">
            <a:extLst>
              <a:ext uri="{FF2B5EF4-FFF2-40B4-BE49-F238E27FC236}">
                <a16:creationId xmlns:a16="http://schemas.microsoft.com/office/drawing/2014/main" id="{8BFD4227-70E6-0D9D-0D7C-633E80AB3342}"/>
              </a:ext>
            </a:extLst>
          </p:cNvPr>
          <p:cNvSpPr txBox="1"/>
          <p:nvPr/>
        </p:nvSpPr>
        <p:spPr>
          <a:xfrm>
            <a:off x="554802" y="3466831"/>
            <a:ext cx="5255219" cy="413896"/>
          </a:xfrm>
          <a:prstGeom prst="rect">
            <a:avLst/>
          </a:prstGeom>
          <a:noFill/>
        </p:spPr>
        <p:txBody>
          <a:bodyPr wrap="square" numCol="1">
            <a:spAutoFit/>
          </a:bodyPr>
          <a:lstStyle/>
          <a:p>
            <a:pPr marL="0" lvl="1">
              <a:lnSpc>
                <a:spcPct val="114000"/>
              </a:lnSpc>
              <a:spcAft>
                <a:spcPts val="300"/>
              </a:spcAft>
            </a:pPr>
            <a:r>
              <a:rPr lang="en-US" sz="2000" b="1">
                <a:solidFill>
                  <a:schemeClr val="tx2"/>
                </a:solidFill>
                <a:latin typeface="Arial" panose="020B0604020202020204" pitchFamily="34" charset="0"/>
              </a:rPr>
              <a:t>Global and diversified client base</a:t>
            </a:r>
          </a:p>
        </p:txBody>
      </p:sp>
      <p:pic>
        <p:nvPicPr>
          <p:cNvPr id="27" name="Graphic 26" descr="City with solid fill">
            <a:extLst>
              <a:ext uri="{FF2B5EF4-FFF2-40B4-BE49-F238E27FC236}">
                <a16:creationId xmlns:a16="http://schemas.microsoft.com/office/drawing/2014/main" id="{8D4AFAA1-D68C-CE1B-7A5A-065D167B0F4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104238" y="4290980"/>
            <a:ext cx="1859368" cy="1859368"/>
          </a:xfrm>
          <a:prstGeom prst="rect">
            <a:avLst/>
          </a:prstGeom>
        </p:spPr>
      </p:pic>
      <p:sp>
        <p:nvSpPr>
          <p:cNvPr id="29" name="TextBox 28">
            <a:extLst>
              <a:ext uri="{FF2B5EF4-FFF2-40B4-BE49-F238E27FC236}">
                <a16:creationId xmlns:a16="http://schemas.microsoft.com/office/drawing/2014/main" id="{67455911-5348-FE5E-AC8C-C2999764B684}"/>
              </a:ext>
            </a:extLst>
          </p:cNvPr>
          <p:cNvSpPr txBox="1"/>
          <p:nvPr/>
        </p:nvSpPr>
        <p:spPr>
          <a:xfrm>
            <a:off x="566833" y="3916172"/>
            <a:ext cx="5424899" cy="1631729"/>
          </a:xfrm>
          <a:prstGeom prst="rect">
            <a:avLst/>
          </a:prstGeom>
          <a:noFill/>
        </p:spPr>
        <p:txBody>
          <a:bodyPr wrap="square" numCol="1">
            <a:spAutoFit/>
          </a:bodyPr>
          <a:lstStyle/>
          <a:p>
            <a:pPr marL="228600" lvl="2" indent="-228600">
              <a:lnSpc>
                <a:spcPct val="120000"/>
              </a:lnSpc>
              <a:spcAft>
                <a:spcPts val="1000"/>
              </a:spcAft>
              <a:buClr>
                <a:schemeClr val="tx2"/>
              </a:buClr>
              <a:buSzPct val="100000"/>
              <a:buFont typeface="Arial" panose="020B0604020202020204" pitchFamily="34" charset="0"/>
              <a:buChar char="•"/>
            </a:pPr>
            <a:r>
              <a:rPr lang="en-US" sz="1600" b="1">
                <a:latin typeface="Arial" panose="020B0604020202020204" pitchFamily="34" charset="0"/>
              </a:rPr>
              <a:t>90% </a:t>
            </a:r>
            <a:r>
              <a:rPr lang="en-US" sz="1600">
                <a:latin typeface="Arial" panose="020B0604020202020204" pitchFamily="34" charset="0"/>
              </a:rPr>
              <a:t>of the </a:t>
            </a:r>
            <a:r>
              <a:rPr lang="en-US" sz="1600" b="1">
                <a:latin typeface="Arial" panose="020B0604020202020204" pitchFamily="34" charset="0"/>
              </a:rPr>
              <a:t>Fortune Global 500</a:t>
            </a:r>
          </a:p>
          <a:p>
            <a:pPr marL="228600" lvl="2" indent="-228600">
              <a:lnSpc>
                <a:spcPct val="120000"/>
              </a:lnSpc>
              <a:spcAft>
                <a:spcPts val="1000"/>
              </a:spcAft>
              <a:buClr>
                <a:schemeClr val="tx2"/>
              </a:buClr>
              <a:buSzPct val="100000"/>
              <a:buFont typeface="Arial" panose="020B0604020202020204" pitchFamily="34" charset="0"/>
              <a:buChar char="•"/>
            </a:pPr>
            <a:r>
              <a:rPr lang="en-US" sz="1600" b="1">
                <a:latin typeface="Arial" panose="020B0604020202020204" pitchFamily="34" charset="0"/>
              </a:rPr>
              <a:t>89% </a:t>
            </a:r>
            <a:r>
              <a:rPr lang="en-US" sz="1600">
                <a:latin typeface="Arial" panose="020B0604020202020204" pitchFamily="34" charset="0"/>
              </a:rPr>
              <a:t>of the </a:t>
            </a:r>
            <a:r>
              <a:rPr lang="en-US" sz="1600" b="1">
                <a:latin typeface="Arial" panose="020B0604020202020204" pitchFamily="34" charset="0"/>
              </a:rPr>
              <a:t>U.S. Fortune 1000</a:t>
            </a:r>
          </a:p>
          <a:p>
            <a:pPr marL="228600" lvl="2" indent="-228600">
              <a:lnSpc>
                <a:spcPct val="120000"/>
              </a:lnSpc>
              <a:spcAft>
                <a:spcPts val="1000"/>
              </a:spcAft>
              <a:buClr>
                <a:schemeClr val="tx2"/>
              </a:buClr>
              <a:buSzPct val="100000"/>
              <a:buFont typeface="Arial" panose="020B0604020202020204" pitchFamily="34" charset="0"/>
              <a:buChar char="•"/>
            </a:pPr>
            <a:r>
              <a:rPr lang="en-US" sz="1600" b="1">
                <a:latin typeface="Arial" panose="020B0604020202020204" pitchFamily="34" charset="0"/>
              </a:rPr>
              <a:t>96% </a:t>
            </a:r>
            <a:r>
              <a:rPr lang="en-US" sz="1600">
                <a:latin typeface="Arial" panose="020B0604020202020204" pitchFamily="34" charset="0"/>
              </a:rPr>
              <a:t>of the </a:t>
            </a:r>
            <a:r>
              <a:rPr lang="en-US" sz="1600" b="1">
                <a:latin typeface="Arial" panose="020B0604020202020204" pitchFamily="34" charset="0"/>
              </a:rPr>
              <a:t>FTSE 100</a:t>
            </a:r>
          </a:p>
          <a:p>
            <a:pPr marL="228600" lvl="2" indent="-228600">
              <a:lnSpc>
                <a:spcPct val="120000"/>
              </a:lnSpc>
              <a:spcAft>
                <a:spcPts val="1000"/>
              </a:spcAft>
              <a:buClr>
                <a:schemeClr val="tx2"/>
              </a:buClr>
              <a:buSzPct val="100000"/>
              <a:buFont typeface="Arial" panose="020B0604020202020204" pitchFamily="34" charset="0"/>
              <a:buChar char="•"/>
            </a:pPr>
            <a:r>
              <a:rPr lang="en-US" sz="1600">
                <a:latin typeface="Arial" panose="020B0604020202020204" pitchFamily="34" charset="0"/>
              </a:rPr>
              <a:t>Significant </a:t>
            </a:r>
            <a:r>
              <a:rPr lang="en-US" sz="1600" b="1">
                <a:latin typeface="Arial" panose="020B0604020202020204" pitchFamily="34" charset="0"/>
              </a:rPr>
              <a:t>middle market </a:t>
            </a:r>
            <a:r>
              <a:rPr lang="en-US" sz="1600">
                <a:latin typeface="Arial" panose="020B0604020202020204" pitchFamily="34" charset="0"/>
              </a:rPr>
              <a:t>presence</a:t>
            </a:r>
          </a:p>
        </p:txBody>
      </p:sp>
      <p:cxnSp>
        <p:nvCxnSpPr>
          <p:cNvPr id="30" name="Straight Connector 29">
            <a:extLst>
              <a:ext uri="{FF2B5EF4-FFF2-40B4-BE49-F238E27FC236}">
                <a16:creationId xmlns:a16="http://schemas.microsoft.com/office/drawing/2014/main" id="{E4E914C2-7FFA-9039-3E74-33BB54FB5C91}"/>
              </a:ext>
            </a:extLst>
          </p:cNvPr>
          <p:cNvCxnSpPr>
            <a:cxnSpLocks/>
          </p:cNvCxnSpPr>
          <p:nvPr/>
        </p:nvCxnSpPr>
        <p:spPr>
          <a:xfrm>
            <a:off x="6427488" y="1682700"/>
            <a:ext cx="0" cy="4113011"/>
          </a:xfrm>
          <a:prstGeom prst="line">
            <a:avLst/>
          </a:prstGeom>
          <a:ln/>
        </p:spPr>
        <p:style>
          <a:lnRef idx="2">
            <a:schemeClr val="dk1"/>
          </a:lnRef>
          <a:fillRef idx="0">
            <a:schemeClr val="dk1"/>
          </a:fillRef>
          <a:effectRef idx="1">
            <a:schemeClr val="dk1"/>
          </a:effectRef>
          <a:fontRef idx="minor">
            <a:schemeClr val="tx1"/>
          </a:fontRef>
        </p:style>
      </p:cxnSp>
      <p:sp>
        <p:nvSpPr>
          <p:cNvPr id="35" name="Rectangle 34">
            <a:extLst>
              <a:ext uri="{FF2B5EF4-FFF2-40B4-BE49-F238E27FC236}">
                <a16:creationId xmlns:a16="http://schemas.microsoft.com/office/drawing/2014/main" id="{DC106131-7CF9-68C0-B25B-7DC56EE72DF9}"/>
              </a:ext>
            </a:extLst>
          </p:cNvPr>
          <p:cNvSpPr/>
          <p:nvPr/>
        </p:nvSpPr>
        <p:spPr bwMode="auto">
          <a:xfrm>
            <a:off x="2364508" y="1682700"/>
            <a:ext cx="3755634" cy="1554480"/>
          </a:xfrm>
          <a:prstGeom prst="rect">
            <a:avLst/>
          </a:prstGeom>
          <a:noFill/>
          <a:ln>
            <a:noFill/>
          </a:ln>
          <a:effectLst/>
        </p:spPr>
        <p:txBody>
          <a:bodyPr rot="0" spcFirstLastPara="0" vertOverflow="overflow" horzOverflow="overflow" vert="horz" wrap="square" lIns="182880" tIns="182880" rIns="182880" bIns="0" numCol="1" spcCol="0" rtlCol="0" fromWordArt="0" anchor="t" anchorCtr="0" forceAA="0" compatLnSpc="1">
            <a:prstTxWarp prst="textNoShape">
              <a:avLst/>
            </a:prstTxWarp>
            <a:noAutofit/>
          </a:bodyPr>
          <a:lstStyle/>
          <a:p>
            <a:pPr marL="0" lvl="1">
              <a:lnSpc>
                <a:spcPct val="95000"/>
              </a:lnSpc>
              <a:spcAft>
                <a:spcPts val="600"/>
              </a:spcAft>
            </a:pPr>
            <a:r>
              <a:rPr lang="en-US" sz="2000" b="1" dirty="0">
                <a:solidFill>
                  <a:schemeClr val="tx2"/>
                </a:solidFill>
                <a:latin typeface="Arial"/>
                <a:cs typeface="Arial"/>
              </a:rPr>
              <a:t>Global reach, local expertise</a:t>
            </a:r>
          </a:p>
          <a:p>
            <a:pPr marL="0" lvl="2">
              <a:lnSpc>
                <a:spcPct val="95000"/>
              </a:lnSpc>
              <a:spcAft>
                <a:spcPts val="600"/>
              </a:spcAft>
              <a:buClr>
                <a:schemeClr val="tx2"/>
              </a:buClr>
              <a:buSzPct val="100000"/>
            </a:pPr>
            <a:r>
              <a:rPr lang="en-US" sz="1600" b="1" dirty="0">
                <a:latin typeface="Arial"/>
                <a:cs typeface="Arial"/>
              </a:rPr>
              <a:t>140+ </a:t>
            </a:r>
            <a:r>
              <a:rPr lang="en-US" sz="1600" dirty="0">
                <a:latin typeface="Arial"/>
                <a:cs typeface="Arial"/>
              </a:rPr>
              <a:t>countries &amp; markets served by </a:t>
            </a:r>
            <a:r>
              <a:rPr lang="en-US" sz="1600" b="1" dirty="0">
                <a:latin typeface="Arial"/>
                <a:cs typeface="Arial"/>
              </a:rPr>
              <a:t>49,000</a:t>
            </a:r>
            <a:r>
              <a:rPr lang="en-US" sz="1600" dirty="0">
                <a:latin typeface="Arial"/>
                <a:cs typeface="Arial"/>
              </a:rPr>
              <a:t> colleagues</a:t>
            </a:r>
            <a:endParaRPr lang="en-US" sz="1600" dirty="0">
              <a:latin typeface="Arial" panose="020B0604020202020204" pitchFamily="34" charset="0"/>
              <a:cs typeface="Arial"/>
            </a:endParaRPr>
          </a:p>
          <a:p>
            <a:pPr marL="0" lvl="1">
              <a:lnSpc>
                <a:spcPct val="95000"/>
              </a:lnSpc>
              <a:spcAft>
                <a:spcPts val="300"/>
              </a:spcAft>
            </a:pPr>
            <a:endParaRPr lang="en-US" sz="1500" dirty="0">
              <a:latin typeface="Arial" panose="020B0604020202020204" pitchFamily="34" charset="0"/>
              <a:cs typeface="Arial"/>
            </a:endParaRPr>
          </a:p>
        </p:txBody>
      </p:sp>
      <p:sp>
        <p:nvSpPr>
          <p:cNvPr id="37" name="TextBox 36">
            <a:extLst>
              <a:ext uri="{FF2B5EF4-FFF2-40B4-BE49-F238E27FC236}">
                <a16:creationId xmlns:a16="http://schemas.microsoft.com/office/drawing/2014/main" id="{ABA5E7E1-ECC5-0923-C1B7-C16A84B7227A}"/>
              </a:ext>
            </a:extLst>
          </p:cNvPr>
          <p:cNvSpPr txBox="1"/>
          <p:nvPr/>
        </p:nvSpPr>
        <p:spPr>
          <a:xfrm>
            <a:off x="308116" y="6031230"/>
            <a:ext cx="3874050" cy="246221"/>
          </a:xfrm>
          <a:prstGeom prst="rect">
            <a:avLst/>
          </a:prstGeom>
          <a:noFill/>
        </p:spPr>
        <p:txBody>
          <a:bodyPr wrap="square" lIns="0" rIns="0">
            <a:spAutoFit/>
          </a:bodyPr>
          <a:lstStyle/>
          <a:p>
            <a:pPr algn="r"/>
            <a:r>
              <a:rPr lang="en-US" sz="1000"/>
              <a:t>1 Presented as % of full year 2024 revenue, excluding TRANZACT</a:t>
            </a:r>
          </a:p>
        </p:txBody>
      </p:sp>
      <p:graphicFrame>
        <p:nvGraphicFramePr>
          <p:cNvPr id="5" name="Chart 4">
            <a:extLst>
              <a:ext uri="{FF2B5EF4-FFF2-40B4-BE49-F238E27FC236}">
                <a16:creationId xmlns:a16="http://schemas.microsoft.com/office/drawing/2014/main" id="{B1B267F4-15C4-8CC0-E3C0-A235D6716D10}"/>
              </a:ext>
            </a:extLst>
          </p:cNvPr>
          <p:cNvGraphicFramePr/>
          <p:nvPr>
            <p:custDataLst>
              <p:tags r:id="rId4"/>
            </p:custDataLst>
            <p:extLst>
              <p:ext uri="{D42A27DB-BD31-4B8C-83A1-F6EECF244321}">
                <p14:modId xmlns:p14="http://schemas.microsoft.com/office/powerpoint/2010/main" val="2807423907"/>
              </p:ext>
            </p:extLst>
          </p:nvPr>
        </p:nvGraphicFramePr>
        <p:xfrm>
          <a:off x="7802563" y="1508125"/>
          <a:ext cx="2681287" cy="2554288"/>
        </p:xfrm>
        <a:graphic>
          <a:graphicData uri="http://schemas.openxmlformats.org/drawingml/2006/chart">
            <c:chart xmlns:c="http://schemas.openxmlformats.org/drawingml/2006/chart" xmlns:r="http://schemas.openxmlformats.org/officeDocument/2006/relationships" r:id="rId18"/>
          </a:graphicData>
        </a:graphic>
      </p:graphicFrame>
      <p:sp>
        <p:nvSpPr>
          <p:cNvPr id="56" name="Text Placeholder 2">
            <a:extLst>
              <a:ext uri="{FF2B5EF4-FFF2-40B4-BE49-F238E27FC236}">
                <a16:creationId xmlns:a16="http://schemas.microsoft.com/office/drawing/2014/main" id="{2D5BF7FE-AAFA-A4C6-4D00-09FA2F6C7112}"/>
              </a:ext>
            </a:extLst>
          </p:cNvPr>
          <p:cNvSpPr>
            <a:spLocks noGrp="1"/>
          </p:cNvSpPr>
          <p:nvPr>
            <p:custDataLst>
              <p:tags r:id="rId5"/>
            </p:custDataLst>
          </p:nvPr>
        </p:nvSpPr>
        <p:spPr bwMode="auto">
          <a:xfrm>
            <a:off x="10079038" y="2841626"/>
            <a:ext cx="191928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spcBef>
                <a:spcPct val="0"/>
              </a:spcBef>
              <a:spcAft>
                <a:spcPct val="0"/>
              </a:spcAft>
            </a:pPr>
            <a:fld id="{232CEDEA-41CB-4775-9A92-57B247C4B405}" type="datetime'''H''''e''alth'''','''' We''''''a''''l''''''th ''&amp; Career'''">
              <a:rPr lang="en-US" altLang="en-US" sz="1400" smtClean="0">
                <a:effectLst/>
              </a:rPr>
              <a:pPr lvl="0">
                <a:spcBef>
                  <a:spcPct val="0"/>
                </a:spcBef>
                <a:spcAft>
                  <a:spcPct val="0"/>
                </a:spcAft>
              </a:pPr>
              <a:t>Health, Wealth &amp; Career</a:t>
            </a:fld>
            <a:endParaRPr lang="en-US" sz="1400"/>
          </a:p>
        </p:txBody>
      </p:sp>
      <p:sp>
        <p:nvSpPr>
          <p:cNvPr id="58" name="Text Placeholder 2">
            <a:extLst>
              <a:ext uri="{FF2B5EF4-FFF2-40B4-BE49-F238E27FC236}">
                <a16:creationId xmlns:a16="http://schemas.microsoft.com/office/drawing/2014/main" id="{5DEC6C96-01E6-2034-963F-88859484B379}"/>
              </a:ext>
            </a:extLst>
          </p:cNvPr>
          <p:cNvSpPr>
            <a:spLocks noGrp="1"/>
          </p:cNvSpPr>
          <p:nvPr>
            <p:custDataLst>
              <p:tags r:id="rId6"/>
            </p:custDataLst>
          </p:nvPr>
        </p:nvSpPr>
        <p:spPr bwMode="auto">
          <a:xfrm>
            <a:off x="7042150" y="2514600"/>
            <a:ext cx="11652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lgn="r">
              <a:spcBef>
                <a:spcPct val="0"/>
              </a:spcBef>
              <a:spcAft>
                <a:spcPct val="0"/>
              </a:spcAft>
            </a:pPr>
            <a:fld id="{93653D57-C76A-4722-BAFE-FF2B7DE37DA5}" type="datetime'R''''''''is''''k'''''''''''''' &amp; B''''ro''''''k''''''in''''g'">
              <a:rPr lang="en-US" altLang="en-US" sz="1400" smtClean="0">
                <a:effectLst/>
              </a:rPr>
              <a:pPr lvl="0" algn="r">
                <a:spcBef>
                  <a:spcPct val="0"/>
                </a:spcBef>
                <a:spcAft>
                  <a:spcPct val="0"/>
                </a:spcAft>
              </a:pPr>
              <a:t>Risk &amp; Broking</a:t>
            </a:fld>
            <a:endParaRPr lang="en-US" sz="1400"/>
          </a:p>
        </p:txBody>
      </p:sp>
      <p:graphicFrame>
        <p:nvGraphicFramePr>
          <p:cNvPr id="174" name="Chart 173">
            <a:extLst>
              <a:ext uri="{FF2B5EF4-FFF2-40B4-BE49-F238E27FC236}">
                <a16:creationId xmlns:a16="http://schemas.microsoft.com/office/drawing/2014/main" id="{94071450-1882-E38F-65FC-27385DB35E2D}"/>
              </a:ext>
            </a:extLst>
          </p:cNvPr>
          <p:cNvGraphicFramePr/>
          <p:nvPr>
            <p:custDataLst>
              <p:tags r:id="rId7"/>
            </p:custDataLst>
            <p:extLst>
              <p:ext uri="{D42A27DB-BD31-4B8C-83A1-F6EECF244321}">
                <p14:modId xmlns:p14="http://schemas.microsoft.com/office/powerpoint/2010/main" val="1343581540"/>
              </p:ext>
            </p:extLst>
          </p:nvPr>
        </p:nvGraphicFramePr>
        <p:xfrm>
          <a:off x="7756525" y="3667125"/>
          <a:ext cx="2681288" cy="2611438"/>
        </p:xfrm>
        <a:graphic>
          <a:graphicData uri="http://schemas.openxmlformats.org/drawingml/2006/chart">
            <c:chart xmlns:c="http://schemas.openxmlformats.org/drawingml/2006/chart" xmlns:r="http://schemas.openxmlformats.org/officeDocument/2006/relationships" r:id="rId19"/>
          </a:graphicData>
        </a:graphic>
      </p:graphicFrame>
      <p:sp>
        <p:nvSpPr>
          <p:cNvPr id="122" name="MasterTextPlaceholder">
            <a:extLst>
              <a:ext uri="{FF2B5EF4-FFF2-40B4-BE49-F238E27FC236}">
                <a16:creationId xmlns:a16="http://schemas.microsoft.com/office/drawing/2014/main" id="{1752AE38-A2D6-2AAA-EDD4-81E4E78B03C7}"/>
              </a:ext>
            </a:extLst>
          </p:cNvPr>
          <p:cNvSpPr>
            <a:spLocks noGrp="1"/>
          </p:cNvSpPr>
          <p:nvPr>
            <p:custDataLst>
              <p:tags r:id="rId8"/>
            </p:custDataLst>
          </p:nvPr>
        </p:nvSpPr>
        <p:spPr bwMode="auto">
          <a:xfrm>
            <a:off x="7008812" y="4806950"/>
            <a:ext cx="1123950" cy="4254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lgn="r">
              <a:spcBef>
                <a:spcPct val="0"/>
              </a:spcBef>
              <a:spcAft>
                <a:spcPct val="0"/>
              </a:spcAft>
            </a:pPr>
            <a:fld id="{868382EF-3562-47C7-A3EC-126F68460C3F}" type="datetime'''No''''rt''''''''''''''''''h'' A''m''e''''''ric''''a'''">
              <a:rPr lang="en-US" altLang="en-US" sz="1400" smtClean="0"/>
              <a:pPr lvl="0" algn="r">
                <a:spcBef>
                  <a:spcPct val="0"/>
                </a:spcBef>
                <a:spcAft>
                  <a:spcPct val="0"/>
                </a:spcAft>
              </a:pPr>
              <a:t>North America</a:t>
            </a:fld>
            <a:br>
              <a:rPr lang="en-US" altLang="en-US" sz="1400"/>
            </a:br>
            <a:endParaRPr lang="en-US" sz="1400"/>
          </a:p>
        </p:txBody>
      </p:sp>
      <p:sp>
        <p:nvSpPr>
          <p:cNvPr id="123" name="MasterTextPlaceholder">
            <a:extLst>
              <a:ext uri="{FF2B5EF4-FFF2-40B4-BE49-F238E27FC236}">
                <a16:creationId xmlns:a16="http://schemas.microsoft.com/office/drawing/2014/main" id="{4FD55EF1-6480-C49E-BAD1-631788F89081}"/>
              </a:ext>
            </a:extLst>
          </p:cNvPr>
          <p:cNvSpPr>
            <a:spLocks noGrp="1"/>
          </p:cNvSpPr>
          <p:nvPr>
            <p:custDataLst>
              <p:tags r:id="rId9"/>
            </p:custDataLst>
          </p:nvPr>
        </p:nvSpPr>
        <p:spPr bwMode="auto">
          <a:xfrm>
            <a:off x="10006013" y="4430714"/>
            <a:ext cx="5715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spcBef>
                <a:spcPct val="0"/>
              </a:spcBef>
              <a:spcAft>
                <a:spcPct val="0"/>
              </a:spcAft>
            </a:pPr>
            <a:fld id="{DF307313-6E16-4547-B267-77DD64B84DC5}" type="datetime'''''''''E''''''''''ur''''''''''''''''''''o''''''''''''''''pe'">
              <a:rPr lang="en-US" altLang="en-US" sz="1400" smtClean="0"/>
              <a:pPr lvl="0">
                <a:spcBef>
                  <a:spcPct val="0"/>
                </a:spcBef>
                <a:spcAft>
                  <a:spcPct val="0"/>
                </a:spcAft>
              </a:pPr>
              <a:t>Europe</a:t>
            </a:fld>
            <a:endParaRPr lang="en-US" altLang="en-US" sz="1400"/>
          </a:p>
        </p:txBody>
      </p:sp>
      <p:sp>
        <p:nvSpPr>
          <p:cNvPr id="124" name="MasterTextPlaceholder">
            <a:extLst>
              <a:ext uri="{FF2B5EF4-FFF2-40B4-BE49-F238E27FC236}">
                <a16:creationId xmlns:a16="http://schemas.microsoft.com/office/drawing/2014/main" id="{F3876F9D-6A34-E8E1-7202-B182F92030F4}"/>
              </a:ext>
            </a:extLst>
          </p:cNvPr>
          <p:cNvSpPr>
            <a:spLocks noGrp="1"/>
          </p:cNvSpPr>
          <p:nvPr>
            <p:custDataLst>
              <p:tags r:id="rId10"/>
            </p:custDataLst>
          </p:nvPr>
        </p:nvSpPr>
        <p:spPr bwMode="auto">
          <a:xfrm>
            <a:off x="9461500" y="5859464"/>
            <a:ext cx="9747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spcBef>
                <a:spcPct val="0"/>
              </a:spcBef>
              <a:spcAft>
                <a:spcPct val="0"/>
              </a:spcAft>
            </a:pPr>
            <a:fld id="{B5A14269-9D74-45C6-959A-93F42E40D5EF}" type="datetime'''''I''''''''''''nter''''n''''a''''''''t''''''''io''nal'''">
              <a:rPr lang="en-US" altLang="en-US" sz="1400" smtClean="0"/>
              <a:pPr lvl="0">
                <a:spcBef>
                  <a:spcPct val="0"/>
                </a:spcBef>
                <a:spcAft>
                  <a:spcPct val="0"/>
                </a:spcAft>
              </a:pPr>
              <a:t>International</a:t>
            </a:fld>
            <a:endParaRPr lang="en-US" sz="1400"/>
          </a:p>
        </p:txBody>
      </p:sp>
    </p:spTree>
    <p:extLst>
      <p:ext uri="{BB962C8B-B14F-4D97-AF65-F5344CB8AC3E}">
        <p14:creationId xmlns:p14="http://schemas.microsoft.com/office/powerpoint/2010/main" val="3197683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3B5DB78-DC6D-457B-8FD5-91399DBC3262}"/>
              </a:ext>
            </a:extLst>
          </p:cNvPr>
          <p:cNvGraphicFramePr>
            <a:graphicFrameLocks noChangeAspect="1"/>
          </p:cNvGraphicFramePr>
          <p:nvPr>
            <p:custDataLst>
              <p:tags r:id="rId1"/>
            </p:custDataLst>
            <p:extLst>
              <p:ext uri="{D42A27DB-BD31-4B8C-83A1-F6EECF244321}">
                <p14:modId xmlns:p14="http://schemas.microsoft.com/office/powerpoint/2010/main" val="8957668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338" imgH="338" progId="TCLayout.ActiveDocument.1">
                  <p:embed/>
                </p:oleObj>
              </mc:Choice>
              <mc:Fallback>
                <p:oleObj name="think-cell Slide" r:id="rId20" imgW="338" imgH="338" progId="TCLayout.ActiveDocument.1">
                  <p:embed/>
                  <p:pic>
                    <p:nvPicPr>
                      <p:cNvPr id="10" name="Object 9" hidden="1">
                        <a:extLst>
                          <a:ext uri="{FF2B5EF4-FFF2-40B4-BE49-F238E27FC236}">
                            <a16:creationId xmlns:a16="http://schemas.microsoft.com/office/drawing/2014/main" id="{E3B5DB78-DC6D-457B-8FD5-91399DBC3262}"/>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46" name="Rectangle 45">
            <a:extLst>
              <a:ext uri="{FF2B5EF4-FFF2-40B4-BE49-F238E27FC236}">
                <a16:creationId xmlns:a16="http://schemas.microsoft.com/office/drawing/2014/main" id="{BF43718E-8A67-4F27-9BBC-894070C39729}"/>
              </a:ext>
            </a:extLst>
          </p:cNvPr>
          <p:cNvSpPr>
            <a:spLocks/>
          </p:cNvSpPr>
          <p:nvPr/>
        </p:nvSpPr>
        <p:spPr>
          <a:xfrm>
            <a:off x="4569820" y="1677988"/>
            <a:ext cx="3610204" cy="417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sz="1050">
              <a:solidFill>
                <a:prstClr val="black"/>
              </a:solidFill>
              <a:latin typeface="Arial"/>
            </a:endParaRPr>
          </a:p>
        </p:txBody>
      </p:sp>
      <p:graphicFrame>
        <p:nvGraphicFramePr>
          <p:cNvPr id="6" name="Chart 5">
            <a:extLst>
              <a:ext uri="{FF2B5EF4-FFF2-40B4-BE49-F238E27FC236}">
                <a16:creationId xmlns:a16="http://schemas.microsoft.com/office/drawing/2014/main" id="{DD007B0E-BC3E-47E0-8F66-7FA5AC6CCF49}"/>
              </a:ext>
            </a:extLst>
          </p:cNvPr>
          <p:cNvGraphicFramePr/>
          <p:nvPr>
            <p:extLst>
              <p:ext uri="{D42A27DB-BD31-4B8C-83A1-F6EECF244321}">
                <p14:modId xmlns:p14="http://schemas.microsoft.com/office/powerpoint/2010/main" val="3782705241"/>
              </p:ext>
            </p:extLst>
          </p:nvPr>
        </p:nvGraphicFramePr>
        <p:xfrm>
          <a:off x="4524061" y="1677988"/>
          <a:ext cx="3629544" cy="4170363"/>
        </p:xfrm>
        <a:graphic>
          <a:graphicData uri="http://schemas.openxmlformats.org/drawingml/2006/chart">
            <c:chart xmlns:c="http://schemas.openxmlformats.org/drawingml/2006/chart" xmlns:r="http://schemas.openxmlformats.org/officeDocument/2006/relationships" r:id="rId22"/>
          </a:graphicData>
        </a:graphic>
      </p:graphicFrame>
      <p:sp>
        <p:nvSpPr>
          <p:cNvPr id="3" name="Title 2">
            <a:extLst>
              <a:ext uri="{FF2B5EF4-FFF2-40B4-BE49-F238E27FC236}">
                <a16:creationId xmlns:a16="http://schemas.microsoft.com/office/drawing/2014/main" id="{6E4D19AB-5C43-45F0-A1DC-7CC14126A3AF}"/>
              </a:ext>
            </a:extLst>
          </p:cNvPr>
          <p:cNvSpPr>
            <a:spLocks noGrp="1"/>
          </p:cNvSpPr>
          <p:nvPr>
            <p:ph type="title"/>
          </p:nvPr>
        </p:nvSpPr>
        <p:spPr>
          <a:xfrm>
            <a:off x="483939" y="457346"/>
            <a:ext cx="11455400" cy="457200"/>
          </a:xfrm>
        </p:spPr>
        <p:txBody>
          <a:bodyPr vert="horz"/>
          <a:lstStyle/>
          <a:p>
            <a:r>
              <a:rPr lang="en-US"/>
              <a:t>Segment Overview: Health, Wealth &amp; Career</a:t>
            </a:r>
            <a:r>
              <a:rPr lang="en-US" baseline="30000"/>
              <a:t>1,2</a:t>
            </a:r>
            <a:endParaRPr lang="en-US" sz="2000">
              <a:solidFill>
                <a:srgbClr val="FF0000"/>
              </a:solidFill>
              <a:highlight>
                <a:srgbClr val="FFFF00"/>
              </a:highlight>
            </a:endParaRPr>
          </a:p>
        </p:txBody>
      </p:sp>
      <p:sp>
        <p:nvSpPr>
          <p:cNvPr id="5" name="Footer Placeholder 4">
            <a:extLst>
              <a:ext uri="{FF2B5EF4-FFF2-40B4-BE49-F238E27FC236}">
                <a16:creationId xmlns:a16="http://schemas.microsoft.com/office/drawing/2014/main" id="{AEC5F616-8BB0-479F-BF32-56A6DDBF6D55}"/>
              </a:ext>
            </a:extLst>
          </p:cNvPr>
          <p:cNvSpPr>
            <a:spLocks noGrp="1"/>
          </p:cNvSpPr>
          <p:nvPr>
            <p:ph type="ftr" sz="quarter" idx="10"/>
          </p:nvPr>
        </p:nvSpPr>
        <p:spPr>
          <a:xfrm>
            <a:off x="457198" y="6519671"/>
            <a:ext cx="9226733" cy="141660"/>
          </a:xfrm>
        </p:spPr>
        <p:txBody>
          <a:bodyPr/>
          <a:lstStyle/>
          <a:p>
            <a:r>
              <a:rPr lang="en-US"/>
              <a:t>© 2025 WTW. All rights reserved. See “WTW Forward-Looking Statements“ above for information about forward-looking statements and cautionary language, including how actual results may differ materially from those in the slide presentation.</a:t>
            </a:r>
          </a:p>
        </p:txBody>
      </p:sp>
      <p:sp>
        <p:nvSpPr>
          <p:cNvPr id="51" name="Rectangle 50">
            <a:extLst>
              <a:ext uri="{FF2B5EF4-FFF2-40B4-BE49-F238E27FC236}">
                <a16:creationId xmlns:a16="http://schemas.microsoft.com/office/drawing/2014/main" id="{88384770-88B9-41B4-88BD-4C0FFE1324EA}"/>
              </a:ext>
            </a:extLst>
          </p:cNvPr>
          <p:cNvSpPr/>
          <p:nvPr/>
        </p:nvSpPr>
        <p:spPr>
          <a:xfrm>
            <a:off x="483939" y="985850"/>
            <a:ext cx="11204270" cy="5847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US" sz="1600" b="1"/>
              <a:t>Health, Wealth &amp; Career: </a:t>
            </a:r>
            <a:r>
              <a:rPr lang="en-US" sz="1600"/>
              <a:t>World-class portfolio of leading businesses providing advisory and consulting services within human capital, employee benefits and retirement verticals</a:t>
            </a:r>
          </a:p>
        </p:txBody>
      </p:sp>
      <p:sp>
        <p:nvSpPr>
          <p:cNvPr id="52" name="Rectangle 51">
            <a:extLst>
              <a:ext uri="{FF2B5EF4-FFF2-40B4-BE49-F238E27FC236}">
                <a16:creationId xmlns:a16="http://schemas.microsoft.com/office/drawing/2014/main" id="{B6487A9A-803E-45F9-8A6F-63EB0F2D0FFE}"/>
              </a:ext>
            </a:extLst>
          </p:cNvPr>
          <p:cNvSpPr/>
          <p:nvPr/>
        </p:nvSpPr>
        <p:spPr>
          <a:xfrm>
            <a:off x="8458035" y="3798888"/>
            <a:ext cx="1553610" cy="20462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a:r>
              <a:rPr lang="en-US" sz="1100" b="1">
                <a:solidFill>
                  <a:schemeClr val="tx1"/>
                </a:solidFill>
              </a:rPr>
              <a:t>Benefits Delivery &amp; Outsourcing</a:t>
            </a:r>
            <a:r>
              <a:rPr lang="en-US" sz="1100">
                <a:solidFill>
                  <a:schemeClr val="tx1"/>
                </a:solidFill>
              </a:rPr>
              <a:t> provides medical exchange and outsourcing services to active employees and retirees across the group and individual markets as well as pension outsourcing</a:t>
            </a:r>
          </a:p>
        </p:txBody>
      </p:sp>
      <p:sp>
        <p:nvSpPr>
          <p:cNvPr id="53" name="Rectangle 52">
            <a:extLst>
              <a:ext uri="{FF2B5EF4-FFF2-40B4-BE49-F238E27FC236}">
                <a16:creationId xmlns:a16="http://schemas.microsoft.com/office/drawing/2014/main" id="{E021A16F-89FA-4200-85AB-D257CA295A13}"/>
              </a:ext>
            </a:extLst>
          </p:cNvPr>
          <p:cNvSpPr/>
          <p:nvPr/>
        </p:nvSpPr>
        <p:spPr>
          <a:xfrm>
            <a:off x="8457165" y="1662113"/>
            <a:ext cx="1553610" cy="2049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a:r>
              <a:rPr lang="en-US" sz="1100" b="1">
                <a:solidFill>
                  <a:schemeClr val="tx1"/>
                </a:solidFill>
              </a:rPr>
              <a:t>Health </a:t>
            </a:r>
            <a:r>
              <a:rPr lang="en-US" sz="1100">
                <a:solidFill>
                  <a:schemeClr val="tx1"/>
                </a:solidFill>
              </a:rPr>
              <a:t>provides advice, broking, solutions and software for employee benefit plans, HR organizations and management teams of our clients</a:t>
            </a:r>
          </a:p>
        </p:txBody>
      </p:sp>
      <p:sp>
        <p:nvSpPr>
          <p:cNvPr id="54" name="Rectangle 53">
            <a:extLst>
              <a:ext uri="{FF2B5EF4-FFF2-40B4-BE49-F238E27FC236}">
                <a16:creationId xmlns:a16="http://schemas.microsoft.com/office/drawing/2014/main" id="{F4491D70-E3C6-4D75-ACB7-90B15A323A66}"/>
              </a:ext>
            </a:extLst>
          </p:cNvPr>
          <p:cNvSpPr/>
          <p:nvPr/>
        </p:nvSpPr>
        <p:spPr>
          <a:xfrm>
            <a:off x="10135469" y="1662113"/>
            <a:ext cx="1554480" cy="2049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a:r>
              <a:rPr lang="en-US" sz="1100" b="1">
                <a:solidFill>
                  <a:schemeClr val="tx1"/>
                </a:solidFill>
              </a:rPr>
              <a:t>Wealth</a:t>
            </a:r>
            <a:r>
              <a:rPr lang="en-US" sz="1100">
                <a:solidFill>
                  <a:schemeClr val="tx1"/>
                </a:solidFill>
              </a:rPr>
              <a:t> provides advice and management for retirement and investment asset owners using a sophisticated framework for managing risk</a:t>
            </a:r>
          </a:p>
        </p:txBody>
      </p:sp>
      <p:sp>
        <p:nvSpPr>
          <p:cNvPr id="34" name="Rectangle 33">
            <a:extLst>
              <a:ext uri="{FF2B5EF4-FFF2-40B4-BE49-F238E27FC236}">
                <a16:creationId xmlns:a16="http://schemas.microsoft.com/office/drawing/2014/main" id="{CCB7D19C-8B1E-4222-A290-176EEAA06006}"/>
              </a:ext>
            </a:extLst>
          </p:cNvPr>
          <p:cNvSpPr/>
          <p:nvPr/>
        </p:nvSpPr>
        <p:spPr>
          <a:xfrm>
            <a:off x="10134599" y="3798888"/>
            <a:ext cx="1554480" cy="20462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a:r>
              <a:rPr lang="en-US" sz="1100" b="1">
                <a:solidFill>
                  <a:schemeClr val="tx1"/>
                </a:solidFill>
              </a:rPr>
              <a:t>Career </a:t>
            </a:r>
            <a:r>
              <a:rPr lang="en-US" sz="1100">
                <a:solidFill>
                  <a:schemeClr val="tx1"/>
                </a:solidFill>
              </a:rPr>
              <a:t>provides compensation advisory services, employee experience software and platforms, and other career-related consulting services to our clients</a:t>
            </a:r>
          </a:p>
        </p:txBody>
      </p:sp>
      <p:sp>
        <p:nvSpPr>
          <p:cNvPr id="35" name="Slide Number Placeholder 4">
            <a:extLst>
              <a:ext uri="{FF2B5EF4-FFF2-40B4-BE49-F238E27FC236}">
                <a16:creationId xmlns:a16="http://schemas.microsoft.com/office/drawing/2014/main" id="{D613E597-F5D7-4991-A4D5-EAB3AA2F7E79}"/>
              </a:ext>
            </a:extLst>
          </p:cNvPr>
          <p:cNvSpPr>
            <a:spLocks noGrp="1"/>
          </p:cNvSpPr>
          <p:nvPr>
            <p:ph type="sldNum" sz="quarter" idx="18"/>
          </p:nvPr>
        </p:nvSpPr>
        <p:spPr>
          <a:xfrm>
            <a:off x="11427675" y="6437376"/>
            <a:ext cx="306387" cy="20875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83E393-C0BF-4ED8-8545-7E4C90AFF831}" type="slidenum">
              <a:rPr kumimoji="0" lang="en-US" sz="9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cxnSp>
        <p:nvCxnSpPr>
          <p:cNvPr id="59" name="Straight Connector 58">
            <a:extLst>
              <a:ext uri="{FF2B5EF4-FFF2-40B4-BE49-F238E27FC236}">
                <a16:creationId xmlns:a16="http://schemas.microsoft.com/office/drawing/2014/main" id="{7898090D-D35C-4C98-BE1D-E54D95C36ED2}"/>
              </a:ext>
            </a:extLst>
          </p:cNvPr>
          <p:cNvCxnSpPr>
            <a:cxnSpLocks/>
          </p:cNvCxnSpPr>
          <p:nvPr/>
        </p:nvCxnSpPr>
        <p:spPr>
          <a:xfrm>
            <a:off x="4550479" y="1677988"/>
            <a:ext cx="3630168" cy="0"/>
          </a:xfrm>
          <a:prstGeom prst="line">
            <a:avLst/>
          </a:prstGeom>
          <a:solidFill>
            <a:schemeClr val="bg1"/>
          </a:solidFill>
          <a:ln w="28575">
            <a:solidFill>
              <a:srgbClr val="7F35B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878B742-2CBA-40EC-AE84-98B057233D67}"/>
              </a:ext>
            </a:extLst>
          </p:cNvPr>
          <p:cNvCxnSpPr>
            <a:cxnSpLocks/>
          </p:cNvCxnSpPr>
          <p:nvPr/>
        </p:nvCxnSpPr>
        <p:spPr>
          <a:xfrm>
            <a:off x="4550479" y="5848350"/>
            <a:ext cx="3621233" cy="0"/>
          </a:xfrm>
          <a:prstGeom prst="line">
            <a:avLst/>
          </a:prstGeom>
          <a:solidFill>
            <a:schemeClr val="bg1"/>
          </a:solidFill>
          <a:ln w="28575">
            <a:solidFill>
              <a:srgbClr val="7F35B2"/>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90A1D63F-23F2-415A-989D-1C6ACAB371D4}"/>
              </a:ext>
            </a:extLst>
          </p:cNvPr>
          <p:cNvSpPr txBox="1"/>
          <p:nvPr/>
        </p:nvSpPr>
        <p:spPr>
          <a:xfrm>
            <a:off x="4532159" y="1976438"/>
            <a:ext cx="3659107" cy="477838"/>
          </a:xfrm>
          <a:prstGeom prst="rect">
            <a:avLst/>
          </a:prstGeom>
          <a:noFill/>
        </p:spPr>
        <p:txBody>
          <a:bodyPr wrap="square" rtlCol="0">
            <a:spAutoFit/>
          </a:bodyPr>
          <a:lstStyle/>
          <a:p>
            <a:r>
              <a:rPr lang="en-US" sz="1600" b="1"/>
              <a:t>FY24 Revenue and Organic Growth</a:t>
            </a:r>
            <a:r>
              <a:rPr lang="en-US" sz="1600" b="1" baseline="30000"/>
              <a:t>3</a:t>
            </a:r>
          </a:p>
          <a:p>
            <a:r>
              <a:rPr lang="en-US" sz="900"/>
              <a:t>Excluding TRANZACT</a:t>
            </a:r>
          </a:p>
        </p:txBody>
      </p:sp>
      <p:sp>
        <p:nvSpPr>
          <p:cNvPr id="36" name="Rectangle 35">
            <a:extLst>
              <a:ext uri="{FF2B5EF4-FFF2-40B4-BE49-F238E27FC236}">
                <a16:creationId xmlns:a16="http://schemas.microsoft.com/office/drawing/2014/main" id="{7C0AA240-AAEC-4A40-8AEB-655FEB8FFC18}"/>
              </a:ext>
            </a:extLst>
          </p:cNvPr>
          <p:cNvSpPr/>
          <p:nvPr/>
        </p:nvSpPr>
        <p:spPr>
          <a:xfrm>
            <a:off x="364835" y="6099175"/>
            <a:ext cx="8638078"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prstClr val="black"/>
                </a:solidFill>
                <a:latin typeface="Arial"/>
              </a:rPr>
              <a:t>1</a:t>
            </a:r>
            <a:r>
              <a:rPr kumimoji="0" lang="en-US" sz="700" b="0" i="0" u="none" strike="noStrike" kern="1200" cap="none" spc="0" normalizeH="0" baseline="0" noProof="0">
                <a:ln>
                  <a:noFill/>
                </a:ln>
                <a:solidFill>
                  <a:prstClr val="black"/>
                </a:solidFill>
                <a:effectLst/>
                <a:uLnTx/>
                <a:uFillTx/>
                <a:latin typeface="Arial"/>
                <a:ea typeface="+mn-ea"/>
                <a:cs typeface="+mn-cs"/>
              </a:rPr>
              <a:t> Includes Segment financial measures. See accompanying Earnings Release for Supplemental Segment Information. Segment results prior to 2022 were recast to reflect the realignment effective January 1,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prstClr val="black"/>
                </a:solidFill>
                <a:latin typeface="Arial"/>
              </a:rPr>
              <a:t>2 All figures are shown excluding TRANZACT. See Appendix III for TRANZACT Standalone Historical Financial Results.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a:ea typeface="+mn-ea"/>
                <a:cs typeface="+mn-cs"/>
              </a:rPr>
              <a:t>3 Signifies Non-GAAP financial measure. See Appendix I for Non-GAAP reconciliations.</a:t>
            </a:r>
          </a:p>
        </p:txBody>
      </p:sp>
      <p:sp>
        <p:nvSpPr>
          <p:cNvPr id="12" name="Rectangle 11">
            <a:extLst>
              <a:ext uri="{FF2B5EF4-FFF2-40B4-BE49-F238E27FC236}">
                <a16:creationId xmlns:a16="http://schemas.microsoft.com/office/drawing/2014/main" id="{C75ACCDE-3D85-4ACB-2B5D-84510B6005D8}"/>
              </a:ext>
            </a:extLst>
          </p:cNvPr>
          <p:cNvSpPr/>
          <p:nvPr>
            <p:custDataLst>
              <p:tags r:id="rId2"/>
            </p:custDataLst>
          </p:nvPr>
        </p:nvSpPr>
        <p:spPr bwMode="auto">
          <a:xfrm>
            <a:off x="484632" y="1677988"/>
            <a:ext cx="4001768" cy="4170363"/>
          </a:xfrm>
          <a:prstGeom prst="rect">
            <a:avLst/>
          </a:prstGeom>
          <a:solidFill>
            <a:schemeClr val="bg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marL="285750" indent="-285750" algn="ctr">
              <a:buFont typeface="Arial" panose="020B0604020202020204" pitchFamily="34" charset="0"/>
              <a:buChar char="•"/>
            </a:pPr>
            <a:endParaRPr lang="en-US" sz="1600" b="0" i="0">
              <a:latin typeface="+mn-lt"/>
              <a:ea typeface="Roboto" panose="02000000000000000000" pitchFamily="2" charset="0"/>
              <a:cs typeface="Roboto" panose="02000000000000000000" pitchFamily="2" charset="0"/>
            </a:endParaRPr>
          </a:p>
        </p:txBody>
      </p:sp>
      <p:sp>
        <p:nvSpPr>
          <p:cNvPr id="13" name="TextBox 12">
            <a:extLst>
              <a:ext uri="{FF2B5EF4-FFF2-40B4-BE49-F238E27FC236}">
                <a16:creationId xmlns:a16="http://schemas.microsoft.com/office/drawing/2014/main" id="{CD2A6693-AABA-C373-63CD-830A38A28078}"/>
              </a:ext>
            </a:extLst>
          </p:cNvPr>
          <p:cNvSpPr txBox="1"/>
          <p:nvPr/>
        </p:nvSpPr>
        <p:spPr>
          <a:xfrm>
            <a:off x="674655" y="1895475"/>
            <a:ext cx="2863915" cy="666750"/>
          </a:xfrm>
          <a:prstGeom prst="rect">
            <a:avLst/>
          </a:prstGeom>
          <a:noFill/>
        </p:spPr>
        <p:txBody>
          <a:bodyPr wrap="square">
            <a:spAutoFit/>
          </a:bodyPr>
          <a:lstStyle/>
          <a:p>
            <a:pPr>
              <a:spcAft>
                <a:spcPts val="200"/>
              </a:spcAft>
            </a:pPr>
            <a:r>
              <a:rPr lang="en-US" sz="1600" b="1">
                <a:solidFill>
                  <a:schemeClr val="tx1"/>
                </a:solidFill>
                <a:latin typeface="+mn-lt"/>
              </a:rPr>
              <a:t>HWC </a:t>
            </a:r>
            <a:r>
              <a:rPr lang="en-US" sz="1600" b="1"/>
              <a:t>Segment </a:t>
            </a:r>
          </a:p>
          <a:p>
            <a:pPr>
              <a:spcAft>
                <a:spcPts val="200"/>
              </a:spcAft>
            </a:pPr>
            <a:r>
              <a:rPr lang="en-US" sz="900"/>
              <a:t>Excluding TRANZACT</a:t>
            </a:r>
          </a:p>
          <a:p>
            <a:pPr>
              <a:spcAft>
                <a:spcPts val="200"/>
              </a:spcAft>
            </a:pPr>
            <a:r>
              <a:rPr lang="en-US" sz="900"/>
              <a:t>USD millions / %</a:t>
            </a:r>
            <a:endParaRPr lang="en-US" sz="900">
              <a:solidFill>
                <a:schemeClr val="tx1"/>
              </a:solidFill>
              <a:latin typeface="+mn-lt"/>
            </a:endParaRPr>
          </a:p>
        </p:txBody>
      </p:sp>
      <p:cxnSp>
        <p:nvCxnSpPr>
          <p:cNvPr id="29" name="Straight Connector 28">
            <a:extLst>
              <a:ext uri="{FF2B5EF4-FFF2-40B4-BE49-F238E27FC236}">
                <a16:creationId xmlns:a16="http://schemas.microsoft.com/office/drawing/2014/main" id="{8EE4884D-F7E3-7FBE-2D84-423D3DFCDC4C}"/>
              </a:ext>
            </a:extLst>
          </p:cNvPr>
          <p:cNvCxnSpPr>
            <a:cxnSpLocks/>
          </p:cNvCxnSpPr>
          <p:nvPr/>
        </p:nvCxnSpPr>
        <p:spPr>
          <a:xfrm flipV="1">
            <a:off x="484632" y="1679575"/>
            <a:ext cx="4001768" cy="7938"/>
          </a:xfrm>
          <a:prstGeom prst="line">
            <a:avLst/>
          </a:prstGeom>
          <a:solidFill>
            <a:schemeClr val="bg1"/>
          </a:solidFill>
          <a:ln w="28575">
            <a:solidFill>
              <a:srgbClr val="7F35B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CA809B8-74CE-3114-3984-C92E4285BFB4}"/>
              </a:ext>
            </a:extLst>
          </p:cNvPr>
          <p:cNvCxnSpPr>
            <a:cxnSpLocks/>
          </p:cNvCxnSpPr>
          <p:nvPr/>
        </p:nvCxnSpPr>
        <p:spPr>
          <a:xfrm flipV="1">
            <a:off x="475107" y="5845175"/>
            <a:ext cx="4001768" cy="3175"/>
          </a:xfrm>
          <a:prstGeom prst="line">
            <a:avLst/>
          </a:prstGeom>
          <a:solidFill>
            <a:schemeClr val="bg1"/>
          </a:solidFill>
          <a:ln w="28575">
            <a:solidFill>
              <a:srgbClr val="7F35B2"/>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6FF82E48-6E53-9563-66C3-B81E974E5276}"/>
              </a:ext>
            </a:extLst>
          </p:cNvPr>
          <p:cNvCxnSpPr>
            <a:cxnSpLocks/>
          </p:cNvCxnSpPr>
          <p:nvPr/>
        </p:nvCxnSpPr>
        <p:spPr>
          <a:xfrm>
            <a:off x="8457165" y="1662113"/>
            <a:ext cx="1553610" cy="15875"/>
          </a:xfrm>
          <a:prstGeom prst="line">
            <a:avLst/>
          </a:prstGeom>
          <a:solidFill>
            <a:schemeClr val="bg1"/>
          </a:solidFill>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D956CE-0E89-DBAA-1EF1-5BF719481A2B}"/>
              </a:ext>
            </a:extLst>
          </p:cNvPr>
          <p:cNvCxnSpPr>
            <a:cxnSpLocks/>
          </p:cNvCxnSpPr>
          <p:nvPr/>
        </p:nvCxnSpPr>
        <p:spPr>
          <a:xfrm>
            <a:off x="10134599" y="1670050"/>
            <a:ext cx="1553610" cy="17463"/>
          </a:xfrm>
          <a:prstGeom prst="line">
            <a:avLst/>
          </a:prstGeom>
          <a:solidFill>
            <a:schemeClr val="bg1"/>
          </a:solidFill>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3C2D023-3709-BD79-4E98-6A4AD742FE1F}"/>
              </a:ext>
            </a:extLst>
          </p:cNvPr>
          <p:cNvCxnSpPr>
            <a:cxnSpLocks/>
          </p:cNvCxnSpPr>
          <p:nvPr/>
        </p:nvCxnSpPr>
        <p:spPr>
          <a:xfrm>
            <a:off x="10133730" y="3792538"/>
            <a:ext cx="1554480" cy="1588"/>
          </a:xfrm>
          <a:prstGeom prst="line">
            <a:avLst/>
          </a:prstGeom>
          <a:solidFill>
            <a:schemeClr val="bg1"/>
          </a:solidFill>
          <a:ln w="28575">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4777D5A-1484-0DC8-FD26-4AA1962655BA}"/>
              </a:ext>
            </a:extLst>
          </p:cNvPr>
          <p:cNvCxnSpPr>
            <a:cxnSpLocks/>
          </p:cNvCxnSpPr>
          <p:nvPr/>
        </p:nvCxnSpPr>
        <p:spPr>
          <a:xfrm>
            <a:off x="8457165" y="3795713"/>
            <a:ext cx="1554480" cy="3175"/>
          </a:xfrm>
          <a:prstGeom prst="line">
            <a:avLst/>
          </a:prstGeom>
          <a:solidFill>
            <a:schemeClr val="bg1"/>
          </a:solidFill>
          <a:ln w="28575">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20" name="Chart 19">
            <a:extLst>
              <a:ext uri="{FF2B5EF4-FFF2-40B4-BE49-F238E27FC236}">
                <a16:creationId xmlns:a16="http://schemas.microsoft.com/office/drawing/2014/main" id="{211F55B7-A058-7888-16B5-276463D64568}"/>
              </a:ext>
            </a:extLst>
          </p:cNvPr>
          <p:cNvGraphicFramePr/>
          <p:nvPr>
            <p:custDataLst>
              <p:tags r:id="rId3"/>
            </p:custDataLst>
            <p:extLst>
              <p:ext uri="{D42A27DB-BD31-4B8C-83A1-F6EECF244321}">
                <p14:modId xmlns:p14="http://schemas.microsoft.com/office/powerpoint/2010/main" val="1807975805"/>
              </p:ext>
            </p:extLst>
          </p:nvPr>
        </p:nvGraphicFramePr>
        <p:xfrm>
          <a:off x="657225" y="2454275"/>
          <a:ext cx="3744913" cy="3235325"/>
        </p:xfrm>
        <a:graphic>
          <a:graphicData uri="http://schemas.openxmlformats.org/drawingml/2006/chart">
            <c:chart xmlns:c="http://schemas.openxmlformats.org/drawingml/2006/chart" xmlns:r="http://schemas.openxmlformats.org/officeDocument/2006/relationships" r:id="rId23"/>
          </a:graphicData>
        </a:graphic>
      </p:graphicFrame>
      <p:sp useBgFill="1">
        <p:nvSpPr>
          <p:cNvPr id="201" name="Text Placeholder 2">
            <a:extLst>
              <a:ext uri="{FF2B5EF4-FFF2-40B4-BE49-F238E27FC236}">
                <a16:creationId xmlns:a16="http://schemas.microsoft.com/office/drawing/2014/main" id="{48AFAF62-CD2F-A79B-84F9-43B9BF13961F}"/>
              </a:ext>
            </a:extLst>
          </p:cNvPr>
          <p:cNvSpPr>
            <a:spLocks noGrp="1"/>
          </p:cNvSpPr>
          <p:nvPr>
            <p:custDataLst>
              <p:tags r:id="rId4"/>
            </p:custDataLst>
          </p:nvPr>
        </p:nvSpPr>
        <p:spPr bwMode="gray">
          <a:xfrm>
            <a:off x="969963" y="3748088"/>
            <a:ext cx="436563" cy="168275"/>
          </a:xfrm>
          <a:prstGeom prst="rect">
            <a:avLst/>
          </a:prstGeom>
          <a:ln>
            <a:noFill/>
          </a:ln>
          <a:effectLst/>
        </p:spPr>
        <p:txBody>
          <a:bodyPr vert="horz" wrap="none" lIns="20638" tIns="0" rIns="20638" bIns="0" rtlCol="0" anchor="b">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lgn="ctr">
              <a:spcBef>
                <a:spcPct val="0"/>
              </a:spcBef>
              <a:spcAft>
                <a:spcPct val="0"/>
              </a:spcAft>
            </a:pPr>
            <a:fld id="{B01EFAB9-F8D3-4AA5-8168-D0B93C5AABEC}" type="datetime'''''2''''''''''''6.5%'''">
              <a:rPr lang="en-US" altLang="en-US" sz="1100" b="1" smtClean="0">
                <a:effectLst/>
              </a:rPr>
              <a:pPr lvl="0" algn="ctr">
                <a:spcBef>
                  <a:spcPct val="0"/>
                </a:spcBef>
                <a:spcAft>
                  <a:spcPct val="0"/>
                </a:spcAft>
              </a:pPr>
              <a:t>26.5%</a:t>
            </a:fld>
            <a:endParaRPr lang="en-US" sz="1100" b="1"/>
          </a:p>
        </p:txBody>
      </p:sp>
      <p:sp>
        <p:nvSpPr>
          <p:cNvPr id="151" name="MasterTextPlaceholder">
            <a:extLst>
              <a:ext uri="{FF2B5EF4-FFF2-40B4-BE49-F238E27FC236}">
                <a16:creationId xmlns:a16="http://schemas.microsoft.com/office/drawing/2014/main" id="{7D95FFF1-F47D-7B68-E904-0238433D7086}"/>
              </a:ext>
            </a:extLst>
          </p:cNvPr>
          <p:cNvSpPr>
            <a:spLocks noGrp="1"/>
          </p:cNvSpPr>
          <p:nvPr>
            <p:custDataLst>
              <p:tags r:id="rId5"/>
            </p:custDataLst>
          </p:nvPr>
        </p:nvSpPr>
        <p:spPr bwMode="auto">
          <a:xfrm>
            <a:off x="1041400" y="54260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lgn="ctr">
              <a:spcBef>
                <a:spcPct val="0"/>
              </a:spcBef>
              <a:spcAft>
                <a:spcPct val="0"/>
              </a:spcAft>
            </a:pPr>
            <a:fld id="{2A29A033-2EAE-4801-984F-2A54674FAFA5}" type="datetime'''''''''''''''''''''20''''2''''''1'''''">
              <a:rPr lang="en-US" altLang="en-US" sz="1000" smtClean="0"/>
              <a:pPr lvl="0" algn="ctr">
                <a:spcBef>
                  <a:spcPct val="0"/>
                </a:spcBef>
                <a:spcAft>
                  <a:spcPct val="0"/>
                </a:spcAft>
              </a:pPr>
              <a:t>2021</a:t>
            </a:fld>
            <a:endParaRPr lang="en-US" sz="1000"/>
          </a:p>
        </p:txBody>
      </p:sp>
      <p:sp useBgFill="1">
        <p:nvSpPr>
          <p:cNvPr id="152" name="Text Placeholder 2">
            <a:extLst>
              <a:ext uri="{FF2B5EF4-FFF2-40B4-BE49-F238E27FC236}">
                <a16:creationId xmlns:a16="http://schemas.microsoft.com/office/drawing/2014/main" id="{ADC08276-EC5E-8CE9-F2FA-982598A897FE}"/>
              </a:ext>
            </a:extLst>
          </p:cNvPr>
          <p:cNvSpPr>
            <a:spLocks noGrp="1"/>
          </p:cNvSpPr>
          <p:nvPr>
            <p:custDataLst>
              <p:tags r:id="rId6"/>
            </p:custDataLst>
          </p:nvPr>
        </p:nvSpPr>
        <p:spPr bwMode="gray">
          <a:xfrm>
            <a:off x="1865313" y="3689350"/>
            <a:ext cx="436563" cy="168275"/>
          </a:xfrm>
          <a:prstGeom prst="rect">
            <a:avLst/>
          </a:prstGeom>
          <a:ln>
            <a:noFill/>
          </a:ln>
          <a:effectLst/>
        </p:spPr>
        <p:txBody>
          <a:bodyPr vert="horz" wrap="none" lIns="20638" tIns="0" rIns="20638" bIns="0" rtlCol="0" anchor="b">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lgn="ctr">
              <a:spcBef>
                <a:spcPct val="0"/>
              </a:spcBef>
              <a:spcAft>
                <a:spcPct val="0"/>
              </a:spcAft>
            </a:pPr>
            <a:fld id="{0676877C-A259-4978-942C-859493F56AFD}" type="datetime'27''''.''''''''''''''''''''''''''''''2''''''%'''''''''''''''">
              <a:rPr lang="en-US" altLang="en-US" sz="1100" b="1" smtClean="0">
                <a:effectLst/>
              </a:rPr>
              <a:pPr lvl="0" algn="ctr">
                <a:spcBef>
                  <a:spcPct val="0"/>
                </a:spcBef>
                <a:spcAft>
                  <a:spcPct val="0"/>
                </a:spcAft>
              </a:pPr>
              <a:t>27.2%</a:t>
            </a:fld>
            <a:endParaRPr lang="en-US" sz="1100" b="1"/>
          </a:p>
        </p:txBody>
      </p:sp>
      <p:sp>
        <p:nvSpPr>
          <p:cNvPr id="153" name="MasterTextPlaceholder">
            <a:extLst>
              <a:ext uri="{FF2B5EF4-FFF2-40B4-BE49-F238E27FC236}">
                <a16:creationId xmlns:a16="http://schemas.microsoft.com/office/drawing/2014/main" id="{820BB559-9665-0D96-6791-6AC7F9531B91}"/>
              </a:ext>
            </a:extLst>
          </p:cNvPr>
          <p:cNvSpPr>
            <a:spLocks noGrp="1"/>
          </p:cNvSpPr>
          <p:nvPr>
            <p:custDataLst>
              <p:tags r:id="rId7"/>
            </p:custDataLst>
          </p:nvPr>
        </p:nvSpPr>
        <p:spPr bwMode="auto">
          <a:xfrm>
            <a:off x="1936750" y="54260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lgn="ctr">
              <a:spcBef>
                <a:spcPct val="0"/>
              </a:spcBef>
              <a:spcAft>
                <a:spcPct val="0"/>
              </a:spcAft>
            </a:pPr>
            <a:fld id="{BE4FE5C6-2C78-442B-B7B9-2DF4AB274AD9}" type="datetime'''''''''''''''''2''''''''''''02''''''''''''''''2'''">
              <a:rPr lang="en-US" altLang="en-US" sz="1000" smtClean="0"/>
              <a:pPr lvl="0" algn="ctr">
                <a:spcBef>
                  <a:spcPct val="0"/>
                </a:spcBef>
                <a:spcAft>
                  <a:spcPct val="0"/>
                </a:spcAft>
              </a:pPr>
              <a:t>2022</a:t>
            </a:fld>
            <a:endParaRPr lang="en-US" sz="1000"/>
          </a:p>
        </p:txBody>
      </p:sp>
      <p:sp useBgFill="1">
        <p:nvSpPr>
          <p:cNvPr id="154" name="Text Placeholder 2">
            <a:extLst>
              <a:ext uri="{FF2B5EF4-FFF2-40B4-BE49-F238E27FC236}">
                <a16:creationId xmlns:a16="http://schemas.microsoft.com/office/drawing/2014/main" id="{52DD3B6A-7A48-D244-83FD-7F909484F994}"/>
              </a:ext>
            </a:extLst>
          </p:cNvPr>
          <p:cNvSpPr>
            <a:spLocks noGrp="1"/>
          </p:cNvSpPr>
          <p:nvPr>
            <p:custDataLst>
              <p:tags r:id="rId8"/>
            </p:custDataLst>
          </p:nvPr>
        </p:nvSpPr>
        <p:spPr bwMode="gray">
          <a:xfrm>
            <a:off x="2759075" y="3490913"/>
            <a:ext cx="436563" cy="168275"/>
          </a:xfrm>
          <a:prstGeom prst="rect">
            <a:avLst/>
          </a:prstGeom>
          <a:ln>
            <a:noFill/>
          </a:ln>
          <a:effectLst/>
        </p:spPr>
        <p:txBody>
          <a:bodyPr vert="horz" wrap="none" lIns="20638" tIns="0" rIns="20638" bIns="0" rtlCol="0" anchor="b">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lgn="ctr">
              <a:spcBef>
                <a:spcPct val="0"/>
              </a:spcBef>
              <a:spcAft>
                <a:spcPct val="0"/>
              </a:spcAft>
            </a:pPr>
            <a:fld id="{F41E0F37-5A49-4828-8853-13A29115427C}" type="datetime'2''''''9''''''.''''''''''''''''''''''''6''''''%'''''''">
              <a:rPr lang="en-US" altLang="en-US" sz="1100" b="1" smtClean="0">
                <a:effectLst/>
              </a:rPr>
              <a:pPr lvl="0" algn="ctr">
                <a:spcBef>
                  <a:spcPct val="0"/>
                </a:spcBef>
                <a:spcAft>
                  <a:spcPct val="0"/>
                </a:spcAft>
              </a:pPr>
              <a:t>29.6%</a:t>
            </a:fld>
            <a:endParaRPr lang="en-US" sz="1100" b="1"/>
          </a:p>
        </p:txBody>
      </p:sp>
      <p:sp>
        <p:nvSpPr>
          <p:cNvPr id="155" name="MasterTextPlaceholder">
            <a:extLst>
              <a:ext uri="{FF2B5EF4-FFF2-40B4-BE49-F238E27FC236}">
                <a16:creationId xmlns:a16="http://schemas.microsoft.com/office/drawing/2014/main" id="{B10AB35A-CB80-A78D-618D-839E0967C8FA}"/>
              </a:ext>
            </a:extLst>
          </p:cNvPr>
          <p:cNvSpPr>
            <a:spLocks noGrp="1"/>
          </p:cNvSpPr>
          <p:nvPr>
            <p:custDataLst>
              <p:tags r:id="rId9"/>
            </p:custDataLst>
          </p:nvPr>
        </p:nvSpPr>
        <p:spPr bwMode="auto">
          <a:xfrm>
            <a:off x="2830513" y="54260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lgn="ctr">
              <a:spcBef>
                <a:spcPct val="0"/>
              </a:spcBef>
              <a:spcAft>
                <a:spcPct val="0"/>
              </a:spcAft>
            </a:pPr>
            <a:fld id="{50BF9F1D-26B6-42C5-8A59-426A8DB2BB6A}" type="datetime'''''''''2''''''0''''2''''''''3'''''''''''''''''''''''''">
              <a:rPr lang="en-US" altLang="en-US" sz="1000" smtClean="0"/>
              <a:pPr lvl="0" algn="ctr">
                <a:spcBef>
                  <a:spcPct val="0"/>
                </a:spcBef>
                <a:spcAft>
                  <a:spcPct val="0"/>
                </a:spcAft>
              </a:pPr>
              <a:t>2023</a:t>
            </a:fld>
            <a:endParaRPr lang="en-US" sz="1000"/>
          </a:p>
        </p:txBody>
      </p:sp>
      <p:sp useBgFill="1">
        <p:nvSpPr>
          <p:cNvPr id="156" name="Text Placeholder 2">
            <a:extLst>
              <a:ext uri="{FF2B5EF4-FFF2-40B4-BE49-F238E27FC236}">
                <a16:creationId xmlns:a16="http://schemas.microsoft.com/office/drawing/2014/main" id="{FC9B1E31-5609-51C1-4430-470F07D52B8B}"/>
              </a:ext>
            </a:extLst>
          </p:cNvPr>
          <p:cNvSpPr>
            <a:spLocks noGrp="1"/>
          </p:cNvSpPr>
          <p:nvPr>
            <p:custDataLst>
              <p:tags r:id="rId10"/>
            </p:custDataLst>
          </p:nvPr>
        </p:nvSpPr>
        <p:spPr bwMode="gray">
          <a:xfrm>
            <a:off x="3654425" y="3341688"/>
            <a:ext cx="436563" cy="168275"/>
          </a:xfrm>
          <a:prstGeom prst="rect">
            <a:avLst/>
          </a:prstGeom>
          <a:ln>
            <a:noFill/>
          </a:ln>
          <a:effectLst/>
        </p:spPr>
        <p:txBody>
          <a:bodyPr vert="horz" wrap="none" lIns="20638" tIns="0" rIns="20638" bIns="0" rtlCol="0" anchor="b">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lgn="ctr">
              <a:spcBef>
                <a:spcPct val="0"/>
              </a:spcBef>
              <a:spcAft>
                <a:spcPct val="0"/>
              </a:spcAft>
            </a:pPr>
            <a:fld id="{1F5DF1AE-DBEE-4B5D-9E27-3055A055D2C5}" type="datetime'''3''''''''''''''''''''''1.''''''''''''''''''''4''''%'''''''''">
              <a:rPr lang="en-US" altLang="en-US" sz="1100" b="1" smtClean="0">
                <a:effectLst/>
              </a:rPr>
              <a:pPr lvl="0" algn="ctr">
                <a:spcBef>
                  <a:spcPct val="0"/>
                </a:spcBef>
                <a:spcAft>
                  <a:spcPct val="0"/>
                </a:spcAft>
              </a:pPr>
              <a:t>31.4%</a:t>
            </a:fld>
            <a:endParaRPr lang="en-US" sz="1100" b="1"/>
          </a:p>
        </p:txBody>
      </p:sp>
      <p:sp>
        <p:nvSpPr>
          <p:cNvPr id="157" name="MasterTextPlaceholder">
            <a:extLst>
              <a:ext uri="{FF2B5EF4-FFF2-40B4-BE49-F238E27FC236}">
                <a16:creationId xmlns:a16="http://schemas.microsoft.com/office/drawing/2014/main" id="{F76E1FC2-7BD2-03D4-A1EC-FB9940DA44B1}"/>
              </a:ext>
            </a:extLst>
          </p:cNvPr>
          <p:cNvSpPr>
            <a:spLocks noGrp="1"/>
          </p:cNvSpPr>
          <p:nvPr>
            <p:custDataLst>
              <p:tags r:id="rId11"/>
            </p:custDataLst>
          </p:nvPr>
        </p:nvSpPr>
        <p:spPr bwMode="auto">
          <a:xfrm>
            <a:off x="3725863" y="5426075"/>
            <a:ext cx="292100" cy="304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lgn="ctr">
              <a:spcBef>
                <a:spcPct val="0"/>
              </a:spcBef>
              <a:spcAft>
                <a:spcPct val="0"/>
              </a:spcAft>
            </a:pPr>
            <a:fld id="{913002A8-B22B-4F4A-8D25-3A70CCFA29A5}" type="datetime'''''''2''''''''''''0''''''2''''''''''4'''''''''''''''''">
              <a:rPr lang="en-US" altLang="en-US" sz="1000" smtClean="0"/>
              <a:pPr lvl="0" algn="ctr">
                <a:spcBef>
                  <a:spcPct val="0"/>
                </a:spcBef>
                <a:spcAft>
                  <a:spcPct val="0"/>
                </a:spcAft>
              </a:pPr>
              <a:t>2024</a:t>
            </a:fld>
            <a:br>
              <a:rPr lang="en-US" altLang="en-US" sz="1000"/>
            </a:br>
            <a:endParaRPr lang="en-US" sz="1000" baseline="30000"/>
          </a:p>
        </p:txBody>
      </p:sp>
      <p:sp>
        <p:nvSpPr>
          <p:cNvPr id="176" name="Rectangle 175">
            <a:extLst>
              <a:ext uri="{FF2B5EF4-FFF2-40B4-BE49-F238E27FC236}">
                <a16:creationId xmlns:a16="http://schemas.microsoft.com/office/drawing/2014/main" id="{0E806563-5106-CF36-3F41-BD2184AD2248}"/>
              </a:ext>
            </a:extLst>
          </p:cNvPr>
          <p:cNvSpPr/>
          <p:nvPr>
            <p:custDataLst>
              <p:tags r:id="rId12"/>
            </p:custDataLst>
          </p:nvPr>
        </p:nvSpPr>
        <p:spPr bwMode="auto">
          <a:xfrm>
            <a:off x="2686050" y="2035175"/>
            <a:ext cx="187325" cy="139700"/>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600" b="0" i="0">
              <a:solidFill>
                <a:schemeClr val="bg1"/>
              </a:solidFill>
              <a:latin typeface="+mn-lt"/>
              <a:ea typeface="Roboto" panose="02000000000000000000" pitchFamily="2" charset="0"/>
              <a:cs typeface="Roboto" panose="02000000000000000000" pitchFamily="2" charset="0"/>
            </a:endParaRPr>
          </a:p>
        </p:txBody>
      </p:sp>
      <p:cxnSp>
        <p:nvCxnSpPr>
          <p:cNvPr id="178" name="Straight Connector 177">
            <a:extLst>
              <a:ext uri="{FF2B5EF4-FFF2-40B4-BE49-F238E27FC236}">
                <a16:creationId xmlns:a16="http://schemas.microsoft.com/office/drawing/2014/main" id="{2D081EB3-1CAA-85BC-9D71-88A23CDE2C7B}"/>
              </a:ext>
            </a:extLst>
          </p:cNvPr>
          <p:cNvCxnSpPr/>
          <p:nvPr>
            <p:custDataLst>
              <p:tags r:id="rId13"/>
            </p:custDataLst>
          </p:nvPr>
        </p:nvCxnSpPr>
        <p:spPr bwMode="gray">
          <a:xfrm>
            <a:off x="2619375" y="2316163"/>
            <a:ext cx="234950" cy="0"/>
          </a:xfrm>
          <a:prstGeom prst="line">
            <a:avLst/>
          </a:prstGeom>
          <a:ln w="38100" cap="rnd" cmpd="sng" algn="ctr">
            <a:solidFill>
              <a:schemeClr val="accent6"/>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79" name="Oval 178">
            <a:extLst>
              <a:ext uri="{FF2B5EF4-FFF2-40B4-BE49-F238E27FC236}">
                <a16:creationId xmlns:a16="http://schemas.microsoft.com/office/drawing/2014/main" id="{9DDF3486-903C-8155-4644-F9F69080165B}"/>
              </a:ext>
            </a:extLst>
          </p:cNvPr>
          <p:cNvSpPr/>
          <p:nvPr>
            <p:custDataLst>
              <p:tags r:id="rId14"/>
            </p:custDataLst>
          </p:nvPr>
        </p:nvSpPr>
        <p:spPr bwMode="auto">
          <a:xfrm>
            <a:off x="2698750" y="2278063"/>
            <a:ext cx="76200" cy="76200"/>
          </a:xfrm>
          <a:prstGeom prst="ellipse">
            <a:avLst/>
          </a:prstGeom>
          <a:solidFill>
            <a:srgbClr val="FFFFFF"/>
          </a:solidFill>
          <a:ln w="9525" cmpd="sng" algn="ctr">
            <a:solidFill>
              <a:schemeClr val="accent6"/>
            </a:solid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600" b="0" i="0">
              <a:solidFill>
                <a:schemeClr val="bg1"/>
              </a:solidFill>
              <a:latin typeface="+mn-lt"/>
              <a:ea typeface="Roboto" panose="02000000000000000000" pitchFamily="2" charset="0"/>
              <a:cs typeface="Roboto" panose="02000000000000000000" pitchFamily="2" charset="0"/>
            </a:endParaRPr>
          </a:p>
        </p:txBody>
      </p:sp>
      <p:sp>
        <p:nvSpPr>
          <p:cNvPr id="167" name="Text Placeholder 2">
            <a:extLst>
              <a:ext uri="{FF2B5EF4-FFF2-40B4-BE49-F238E27FC236}">
                <a16:creationId xmlns:a16="http://schemas.microsoft.com/office/drawing/2014/main" id="{4CB59883-DE09-DB94-33E7-D04D98429B7A}"/>
              </a:ext>
            </a:extLst>
          </p:cNvPr>
          <p:cNvSpPr>
            <a:spLocks noGrp="1"/>
          </p:cNvSpPr>
          <p:nvPr>
            <p:custDataLst>
              <p:tags r:id="rId15"/>
            </p:custDataLst>
          </p:nvPr>
        </p:nvSpPr>
        <p:spPr bwMode="auto">
          <a:xfrm>
            <a:off x="2924175" y="2030413"/>
            <a:ext cx="8699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spcBef>
                <a:spcPct val="0"/>
              </a:spcBef>
              <a:spcAft>
                <a:spcPct val="0"/>
              </a:spcAft>
            </a:pPr>
            <a:fld id="{55650178-F3E2-4C9C-946A-E4C106BAAF19}" type="datetime'T''''''''ota''l ''R''''''''''e''''''''''''''v''''''''e''nu''e'">
              <a:rPr lang="en-US" altLang="en-US" sz="1050" smtClean="0"/>
              <a:pPr lvl="0">
                <a:spcBef>
                  <a:spcPct val="0"/>
                </a:spcBef>
                <a:spcAft>
                  <a:spcPct val="0"/>
                </a:spcAft>
              </a:pPr>
              <a:t>Total Revenue</a:t>
            </a:fld>
            <a:endParaRPr lang="en-US" sz="1050"/>
          </a:p>
        </p:txBody>
      </p:sp>
      <p:sp>
        <p:nvSpPr>
          <p:cNvPr id="169" name="Text Placeholder 2">
            <a:extLst>
              <a:ext uri="{FF2B5EF4-FFF2-40B4-BE49-F238E27FC236}">
                <a16:creationId xmlns:a16="http://schemas.microsoft.com/office/drawing/2014/main" id="{E4AF0DE5-ECBE-DD9F-A38E-5AFB52E6C327}"/>
              </a:ext>
            </a:extLst>
          </p:cNvPr>
          <p:cNvSpPr>
            <a:spLocks noGrp="1"/>
          </p:cNvSpPr>
          <p:nvPr>
            <p:custDataLst>
              <p:tags r:id="rId16"/>
            </p:custDataLst>
          </p:nvPr>
        </p:nvSpPr>
        <p:spPr bwMode="auto">
          <a:xfrm>
            <a:off x="2924175" y="2241550"/>
            <a:ext cx="1033463"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spcBef>
                <a:spcPct val="0"/>
              </a:spcBef>
              <a:spcAft>
                <a:spcPct val="0"/>
              </a:spcAft>
            </a:pPr>
            <a:fld id="{BFB5557D-198B-4178-B9A0-2CD0858E0475}" type="datetime'''O''''p''e''''''''rat''''''''in''''''''''g Marg''''in'">
              <a:rPr lang="en-US" altLang="en-US" sz="1050" smtClean="0"/>
              <a:pPr lvl="0">
                <a:spcBef>
                  <a:spcPct val="0"/>
                </a:spcBef>
                <a:spcAft>
                  <a:spcPct val="0"/>
                </a:spcAft>
              </a:pPr>
              <a:t>Operating Margin</a:t>
            </a:fld>
            <a:endParaRPr lang="en-US" sz="1050"/>
          </a:p>
        </p:txBody>
      </p:sp>
      <p:sp>
        <p:nvSpPr>
          <p:cNvPr id="11" name="TextBox 10">
            <a:extLst>
              <a:ext uri="{FF2B5EF4-FFF2-40B4-BE49-F238E27FC236}">
                <a16:creationId xmlns:a16="http://schemas.microsoft.com/office/drawing/2014/main" id="{715E4142-F659-FD2D-AA80-72D079BDEBB0}"/>
              </a:ext>
            </a:extLst>
          </p:cNvPr>
          <p:cNvSpPr txBox="1"/>
          <p:nvPr/>
        </p:nvSpPr>
        <p:spPr>
          <a:xfrm>
            <a:off x="7173963" y="2663825"/>
            <a:ext cx="1114162" cy="261938"/>
          </a:xfrm>
          <a:prstGeom prst="rect">
            <a:avLst/>
          </a:prstGeom>
          <a:noFill/>
        </p:spPr>
        <p:txBody>
          <a:bodyPr wrap="square" rtlCol="0">
            <a:spAutoFit/>
          </a:bodyPr>
          <a:lstStyle/>
          <a:p>
            <a:r>
              <a:rPr lang="en-US" sz="1100" b="1"/>
              <a:t>+2% Organic</a:t>
            </a:r>
          </a:p>
        </p:txBody>
      </p:sp>
      <p:sp>
        <p:nvSpPr>
          <p:cNvPr id="14" name="TextBox 13">
            <a:extLst>
              <a:ext uri="{FF2B5EF4-FFF2-40B4-BE49-F238E27FC236}">
                <a16:creationId xmlns:a16="http://schemas.microsoft.com/office/drawing/2014/main" id="{356E24C2-573C-9937-9CED-C749E4F410CA}"/>
              </a:ext>
            </a:extLst>
          </p:cNvPr>
          <p:cNvSpPr txBox="1"/>
          <p:nvPr/>
        </p:nvSpPr>
        <p:spPr>
          <a:xfrm>
            <a:off x="7533488" y="4537075"/>
            <a:ext cx="772332" cy="430213"/>
          </a:xfrm>
          <a:prstGeom prst="rect">
            <a:avLst/>
          </a:prstGeom>
          <a:noFill/>
        </p:spPr>
        <p:txBody>
          <a:bodyPr wrap="square" rtlCol="0">
            <a:spAutoFit/>
          </a:bodyPr>
          <a:lstStyle/>
          <a:p>
            <a:r>
              <a:rPr lang="en-US" sz="1100" b="1"/>
              <a:t>+4% Organic</a:t>
            </a:r>
          </a:p>
        </p:txBody>
      </p:sp>
      <p:graphicFrame>
        <p:nvGraphicFramePr>
          <p:cNvPr id="15" name="Chart 14">
            <a:extLst>
              <a:ext uri="{FF2B5EF4-FFF2-40B4-BE49-F238E27FC236}">
                <a16:creationId xmlns:a16="http://schemas.microsoft.com/office/drawing/2014/main" id="{98328E1F-CAD8-B82F-501F-188DF84472FE}"/>
              </a:ext>
            </a:extLst>
          </p:cNvPr>
          <p:cNvGraphicFramePr/>
          <p:nvPr>
            <p:custDataLst>
              <p:tags r:id="rId17"/>
            </p:custDataLst>
            <p:extLst>
              <p:ext uri="{D42A27DB-BD31-4B8C-83A1-F6EECF244321}">
                <p14:modId xmlns:p14="http://schemas.microsoft.com/office/powerpoint/2010/main" val="3879662023"/>
              </p:ext>
            </p:extLst>
          </p:nvPr>
        </p:nvGraphicFramePr>
        <p:xfrm>
          <a:off x="4941888" y="2536825"/>
          <a:ext cx="2879725" cy="2879725"/>
        </p:xfrm>
        <a:graphic>
          <a:graphicData uri="http://schemas.openxmlformats.org/drawingml/2006/chart">
            <c:chart xmlns:c="http://schemas.openxmlformats.org/drawingml/2006/chart" xmlns:r="http://schemas.openxmlformats.org/officeDocument/2006/relationships" r:id="rId24"/>
          </a:graphicData>
        </a:graphic>
      </p:graphicFrame>
      <p:sp>
        <p:nvSpPr>
          <p:cNvPr id="16" name="Rectangle 15">
            <a:extLst>
              <a:ext uri="{FF2B5EF4-FFF2-40B4-BE49-F238E27FC236}">
                <a16:creationId xmlns:a16="http://schemas.microsoft.com/office/drawing/2014/main" id="{6A4A9F5B-D9F3-18BF-D219-2174DDD2C03B}"/>
              </a:ext>
            </a:extLst>
          </p:cNvPr>
          <p:cNvSpPr/>
          <p:nvPr/>
        </p:nvSpPr>
        <p:spPr bwMode="auto">
          <a:xfrm>
            <a:off x="5181724" y="3435350"/>
            <a:ext cx="534988" cy="374650"/>
          </a:xfrm>
          <a:prstGeom prst="rect">
            <a:avLst/>
          </a:prstGeom>
          <a:noFill/>
          <a:ln>
            <a:noFill/>
          </a:ln>
          <a:effectLst/>
          <a:scene3d>
            <a:camera prst="orthographicFront">
              <a:rot lat="360000" lon="0" rev="0"/>
            </a:camera>
            <a:lightRig rig="threePt" dir="t"/>
          </a:scene3d>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b="0" i="0">
                <a:solidFill>
                  <a:schemeClr val="bg1"/>
                </a:solidFill>
                <a:latin typeface="+mn-lt"/>
                <a:ea typeface="Roboto" panose="02000000000000000000" pitchFamily="2" charset="0"/>
                <a:cs typeface="Roboto" panose="02000000000000000000" pitchFamily="2" charset="0"/>
              </a:rPr>
              <a:t>Wealth</a:t>
            </a:r>
          </a:p>
          <a:p>
            <a:pPr algn="ctr"/>
            <a:r>
              <a:rPr lang="en-US" sz="1200">
                <a:solidFill>
                  <a:schemeClr val="bg1"/>
                </a:solidFill>
                <a:ea typeface="Roboto" panose="02000000000000000000" pitchFamily="2" charset="0"/>
                <a:cs typeface="Roboto" panose="02000000000000000000" pitchFamily="2" charset="0"/>
              </a:rPr>
              <a:t>35%</a:t>
            </a:r>
            <a:endParaRPr lang="en-US" sz="1200" b="0" i="0">
              <a:solidFill>
                <a:schemeClr val="bg1"/>
              </a:solidFill>
              <a:latin typeface="+mn-lt"/>
              <a:ea typeface="Roboto" panose="02000000000000000000" pitchFamily="2" charset="0"/>
              <a:cs typeface="Roboto" panose="02000000000000000000" pitchFamily="2" charset="0"/>
            </a:endParaRPr>
          </a:p>
        </p:txBody>
      </p:sp>
      <p:sp>
        <p:nvSpPr>
          <p:cNvPr id="17" name="Rectangle 16">
            <a:extLst>
              <a:ext uri="{FF2B5EF4-FFF2-40B4-BE49-F238E27FC236}">
                <a16:creationId xmlns:a16="http://schemas.microsoft.com/office/drawing/2014/main" id="{C319B587-D4E7-E88A-295A-F38DFF80510D}"/>
              </a:ext>
            </a:extLst>
          </p:cNvPr>
          <p:cNvSpPr/>
          <p:nvPr/>
        </p:nvSpPr>
        <p:spPr bwMode="auto">
          <a:xfrm>
            <a:off x="6114256" y="4799013"/>
            <a:ext cx="534988" cy="374650"/>
          </a:xfrm>
          <a:prstGeom prst="rect">
            <a:avLst/>
          </a:prstGeom>
          <a:noFill/>
          <a:ln>
            <a:noFill/>
          </a:ln>
          <a:effectLst/>
          <a:scene3d>
            <a:camera prst="orthographicFront">
              <a:rot lat="360000" lon="0" rev="0"/>
            </a:camera>
            <a:lightRig rig="threePt" dir="t"/>
          </a:scene3d>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a:solidFill>
                  <a:schemeClr val="bg1"/>
                </a:solidFill>
                <a:ea typeface="Roboto" panose="02000000000000000000" pitchFamily="2" charset="0"/>
                <a:cs typeface="Roboto" panose="02000000000000000000" pitchFamily="2" charset="0"/>
              </a:rPr>
              <a:t>He</a:t>
            </a:r>
            <a:r>
              <a:rPr lang="en-US" sz="1200" b="0" i="0">
                <a:solidFill>
                  <a:schemeClr val="bg1"/>
                </a:solidFill>
                <a:latin typeface="+mn-lt"/>
                <a:ea typeface="Roboto" panose="02000000000000000000" pitchFamily="2" charset="0"/>
                <a:cs typeface="Roboto" panose="02000000000000000000" pitchFamily="2" charset="0"/>
              </a:rPr>
              <a:t>alth</a:t>
            </a:r>
          </a:p>
          <a:p>
            <a:pPr algn="ctr"/>
            <a:r>
              <a:rPr lang="en-US" sz="1200">
                <a:solidFill>
                  <a:schemeClr val="bg1"/>
                </a:solidFill>
                <a:ea typeface="Roboto" panose="02000000000000000000" pitchFamily="2" charset="0"/>
                <a:cs typeface="Roboto" panose="02000000000000000000" pitchFamily="2" charset="0"/>
              </a:rPr>
              <a:t>29%</a:t>
            </a:r>
            <a:endParaRPr lang="en-US" sz="1200" b="0" i="0">
              <a:solidFill>
                <a:schemeClr val="bg1"/>
              </a:solidFill>
              <a:latin typeface="+mn-lt"/>
              <a:ea typeface="Roboto" panose="02000000000000000000" pitchFamily="2" charset="0"/>
              <a:cs typeface="Roboto" panose="02000000000000000000" pitchFamily="2" charset="0"/>
            </a:endParaRPr>
          </a:p>
        </p:txBody>
      </p:sp>
      <p:sp>
        <p:nvSpPr>
          <p:cNvPr id="18" name="Rectangle 17">
            <a:extLst>
              <a:ext uri="{FF2B5EF4-FFF2-40B4-BE49-F238E27FC236}">
                <a16:creationId xmlns:a16="http://schemas.microsoft.com/office/drawing/2014/main" id="{490E9C57-BB00-FDAD-BBFD-69DE94D294AE}"/>
              </a:ext>
            </a:extLst>
          </p:cNvPr>
          <p:cNvSpPr/>
          <p:nvPr/>
        </p:nvSpPr>
        <p:spPr bwMode="auto">
          <a:xfrm>
            <a:off x="7081812" y="4064000"/>
            <a:ext cx="534988" cy="374650"/>
          </a:xfrm>
          <a:prstGeom prst="rect">
            <a:avLst/>
          </a:prstGeom>
          <a:noFill/>
          <a:ln>
            <a:noFill/>
          </a:ln>
          <a:effectLst/>
          <a:scene3d>
            <a:camera prst="orthographicFront">
              <a:rot lat="360000" lon="0" rev="0"/>
            </a:camera>
            <a:lightRig rig="threePt" dir="t"/>
          </a:scene3d>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a:ea typeface="Roboto" panose="02000000000000000000" pitchFamily="2" charset="0"/>
                <a:cs typeface="Roboto" panose="02000000000000000000" pitchFamily="2" charset="0"/>
              </a:rPr>
              <a:t>Career 14%</a:t>
            </a:r>
            <a:endParaRPr lang="en-US" sz="1200" b="0" i="0">
              <a:latin typeface="+mn-lt"/>
              <a:ea typeface="Roboto" panose="02000000000000000000" pitchFamily="2" charset="0"/>
              <a:cs typeface="Roboto" panose="02000000000000000000" pitchFamily="2" charset="0"/>
            </a:endParaRPr>
          </a:p>
        </p:txBody>
      </p:sp>
      <p:sp>
        <p:nvSpPr>
          <p:cNvPr id="19" name="Rectangle 18">
            <a:extLst>
              <a:ext uri="{FF2B5EF4-FFF2-40B4-BE49-F238E27FC236}">
                <a16:creationId xmlns:a16="http://schemas.microsoft.com/office/drawing/2014/main" id="{5B10F980-DFF4-42F0-1E5D-C607A0FF37A6}"/>
              </a:ext>
            </a:extLst>
          </p:cNvPr>
          <p:cNvSpPr/>
          <p:nvPr/>
        </p:nvSpPr>
        <p:spPr bwMode="auto">
          <a:xfrm>
            <a:off x="6813524" y="3060700"/>
            <a:ext cx="536575" cy="374650"/>
          </a:xfrm>
          <a:prstGeom prst="rect">
            <a:avLst/>
          </a:prstGeom>
          <a:noFill/>
          <a:ln>
            <a:noFill/>
          </a:ln>
          <a:effectLst/>
          <a:scene3d>
            <a:camera prst="orthographicFront">
              <a:rot lat="360000" lon="0" rev="0"/>
            </a:camera>
            <a:lightRig rig="threePt" dir="t"/>
          </a:scene3d>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a:solidFill>
                  <a:schemeClr val="bg1"/>
                </a:solidFill>
                <a:ea typeface="Roboto" panose="02000000000000000000" pitchFamily="2" charset="0"/>
                <a:cs typeface="Roboto" panose="02000000000000000000" pitchFamily="2" charset="0"/>
              </a:rPr>
              <a:t>BD&amp;O 22%</a:t>
            </a:r>
            <a:endParaRPr lang="en-US" sz="1200" b="0" i="0">
              <a:solidFill>
                <a:schemeClr val="bg1"/>
              </a:solidFill>
              <a:latin typeface="+mn-lt"/>
              <a:ea typeface="Roboto" panose="02000000000000000000" pitchFamily="2" charset="0"/>
              <a:cs typeface="Roboto" panose="02000000000000000000" pitchFamily="2" charset="0"/>
            </a:endParaRPr>
          </a:p>
        </p:txBody>
      </p:sp>
      <p:sp>
        <p:nvSpPr>
          <p:cNvPr id="28" name="TextBox 27">
            <a:extLst>
              <a:ext uri="{FF2B5EF4-FFF2-40B4-BE49-F238E27FC236}">
                <a16:creationId xmlns:a16="http://schemas.microsoft.com/office/drawing/2014/main" id="{BC72F8CA-A1D6-5208-11E1-CBFE33A133EA}"/>
              </a:ext>
            </a:extLst>
          </p:cNvPr>
          <p:cNvSpPr txBox="1"/>
          <p:nvPr/>
        </p:nvSpPr>
        <p:spPr>
          <a:xfrm>
            <a:off x="5861207" y="3643313"/>
            <a:ext cx="1041086" cy="477838"/>
          </a:xfrm>
          <a:prstGeom prst="rect">
            <a:avLst/>
          </a:prstGeom>
          <a:noFill/>
        </p:spPr>
        <p:txBody>
          <a:bodyPr wrap="square" lIns="91440" tIns="45720" rIns="91440" bIns="45720" rtlCol="0" anchor="t">
            <a:spAutoFit/>
          </a:bodyPr>
          <a:lstStyle/>
          <a:p>
            <a:pPr algn="ctr"/>
            <a:r>
              <a:rPr lang="en-US" sz="1400" b="1"/>
              <a:t>HWC</a:t>
            </a:r>
          </a:p>
          <a:p>
            <a:pPr algn="ctr"/>
            <a:r>
              <a:rPr lang="en-US" sz="1100" b="1"/>
              <a:t>+5% Organic</a:t>
            </a:r>
          </a:p>
        </p:txBody>
      </p:sp>
      <p:sp>
        <p:nvSpPr>
          <p:cNvPr id="32" name="TextBox 31">
            <a:extLst>
              <a:ext uri="{FF2B5EF4-FFF2-40B4-BE49-F238E27FC236}">
                <a16:creationId xmlns:a16="http://schemas.microsoft.com/office/drawing/2014/main" id="{0EC8FED1-A1F0-6563-2184-554E5F16D7A8}"/>
              </a:ext>
            </a:extLst>
          </p:cNvPr>
          <p:cNvSpPr txBox="1"/>
          <p:nvPr/>
        </p:nvSpPr>
        <p:spPr>
          <a:xfrm>
            <a:off x="5840052" y="5356225"/>
            <a:ext cx="1132772" cy="261938"/>
          </a:xfrm>
          <a:prstGeom prst="rect">
            <a:avLst/>
          </a:prstGeom>
          <a:noFill/>
        </p:spPr>
        <p:txBody>
          <a:bodyPr wrap="square" rtlCol="0">
            <a:spAutoFit/>
          </a:bodyPr>
          <a:lstStyle/>
          <a:p>
            <a:r>
              <a:rPr lang="en-US" sz="1100" b="1"/>
              <a:t>+9% Organic</a:t>
            </a:r>
          </a:p>
        </p:txBody>
      </p:sp>
    </p:spTree>
    <p:extLst>
      <p:ext uri="{BB962C8B-B14F-4D97-AF65-F5344CB8AC3E}">
        <p14:creationId xmlns:p14="http://schemas.microsoft.com/office/powerpoint/2010/main" val="1491441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70868-8030-2F31-B7F6-6935EEE33B33}"/>
            </a:ext>
          </a:extLst>
        </p:cNvPr>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8164BE2C-28C5-26CD-95C7-6FEA5996F060}"/>
              </a:ext>
            </a:extLst>
          </p:cNvPr>
          <p:cNvGraphicFramePr>
            <a:graphicFrameLocks noChangeAspect="1"/>
          </p:cNvGraphicFramePr>
          <p:nvPr>
            <p:custDataLst>
              <p:tags r:id="rId1"/>
            </p:custDataLst>
            <p:extLst>
              <p:ext uri="{D42A27DB-BD31-4B8C-83A1-F6EECF244321}">
                <p14:modId xmlns:p14="http://schemas.microsoft.com/office/powerpoint/2010/main" val="2277055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338" imgH="338" progId="TCLayout.ActiveDocument.1">
                  <p:embed/>
                </p:oleObj>
              </mc:Choice>
              <mc:Fallback>
                <p:oleObj name="think-cell Slide" r:id="rId20" imgW="338" imgH="338" progId="TCLayout.ActiveDocument.1">
                  <p:embed/>
                  <p:pic>
                    <p:nvPicPr>
                      <p:cNvPr id="10" name="Object 9" hidden="1">
                        <a:extLst>
                          <a:ext uri="{FF2B5EF4-FFF2-40B4-BE49-F238E27FC236}">
                            <a16:creationId xmlns:a16="http://schemas.microsoft.com/office/drawing/2014/main" id="{8164BE2C-28C5-26CD-95C7-6FEA5996F060}"/>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52" name="Rectangle 51">
            <a:extLst>
              <a:ext uri="{FF2B5EF4-FFF2-40B4-BE49-F238E27FC236}">
                <a16:creationId xmlns:a16="http://schemas.microsoft.com/office/drawing/2014/main" id="{24CFD749-E38E-E9ED-B4BB-94041DB225A4}"/>
              </a:ext>
            </a:extLst>
          </p:cNvPr>
          <p:cNvSpPr/>
          <p:nvPr/>
        </p:nvSpPr>
        <p:spPr>
          <a:xfrm>
            <a:off x="8458034" y="3884613"/>
            <a:ext cx="3205251" cy="20462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r>
              <a:rPr lang="en-US" sz="1400" b="1">
                <a:solidFill>
                  <a:schemeClr val="tx1"/>
                </a:solidFill>
              </a:rPr>
              <a:t>Insurance Consulting and Technology </a:t>
            </a:r>
            <a:r>
              <a:rPr lang="en-US" sz="1400">
                <a:solidFill>
                  <a:schemeClr val="tx1"/>
                </a:solidFill>
              </a:rPr>
              <a:t>provides advice and technology solutions to the insurance industry to help clients measure and manage risk and capital and improve performance</a:t>
            </a:r>
            <a:endParaRPr lang="en-US" sz="1400" b="1">
              <a:solidFill>
                <a:schemeClr val="tx1"/>
              </a:solidFill>
            </a:endParaRPr>
          </a:p>
        </p:txBody>
      </p:sp>
      <p:cxnSp>
        <p:nvCxnSpPr>
          <p:cNvPr id="33" name="Straight Connector 32">
            <a:extLst>
              <a:ext uri="{FF2B5EF4-FFF2-40B4-BE49-F238E27FC236}">
                <a16:creationId xmlns:a16="http://schemas.microsoft.com/office/drawing/2014/main" id="{369999C2-160D-29C3-3EDF-68ADCE47D181}"/>
              </a:ext>
            </a:extLst>
          </p:cNvPr>
          <p:cNvCxnSpPr>
            <a:cxnSpLocks/>
          </p:cNvCxnSpPr>
          <p:nvPr/>
        </p:nvCxnSpPr>
        <p:spPr>
          <a:xfrm>
            <a:off x="8457165" y="3881438"/>
            <a:ext cx="3207046" cy="3175"/>
          </a:xfrm>
          <a:prstGeom prst="line">
            <a:avLst/>
          </a:prstGeom>
          <a:solidFill>
            <a:schemeClr val="bg1"/>
          </a:solidFill>
          <a:ln w="28575">
            <a:solidFill>
              <a:srgbClr val="B47BD9"/>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D44D59AA-2F42-B1FD-AB64-5B8E605A0ABC}"/>
              </a:ext>
            </a:extLst>
          </p:cNvPr>
          <p:cNvSpPr>
            <a:spLocks/>
          </p:cNvSpPr>
          <p:nvPr/>
        </p:nvSpPr>
        <p:spPr>
          <a:xfrm>
            <a:off x="4569820" y="1763713"/>
            <a:ext cx="3610204" cy="417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sz="1050">
              <a:solidFill>
                <a:prstClr val="black"/>
              </a:solidFill>
              <a:latin typeface="Arial"/>
            </a:endParaRPr>
          </a:p>
        </p:txBody>
      </p:sp>
      <p:graphicFrame>
        <p:nvGraphicFramePr>
          <p:cNvPr id="6" name="Chart 5">
            <a:extLst>
              <a:ext uri="{FF2B5EF4-FFF2-40B4-BE49-F238E27FC236}">
                <a16:creationId xmlns:a16="http://schemas.microsoft.com/office/drawing/2014/main" id="{2C7018E4-ED48-44A3-E3B8-5BB774A7A328}"/>
              </a:ext>
            </a:extLst>
          </p:cNvPr>
          <p:cNvGraphicFramePr/>
          <p:nvPr>
            <p:extLst>
              <p:ext uri="{D42A27DB-BD31-4B8C-83A1-F6EECF244321}">
                <p14:modId xmlns:p14="http://schemas.microsoft.com/office/powerpoint/2010/main" val="1742091690"/>
              </p:ext>
            </p:extLst>
          </p:nvPr>
        </p:nvGraphicFramePr>
        <p:xfrm>
          <a:off x="4524061" y="1763713"/>
          <a:ext cx="3629544" cy="4170363"/>
        </p:xfrm>
        <a:graphic>
          <a:graphicData uri="http://schemas.openxmlformats.org/drawingml/2006/chart">
            <c:chart xmlns:c="http://schemas.openxmlformats.org/drawingml/2006/chart" xmlns:r="http://schemas.openxmlformats.org/officeDocument/2006/relationships" r:id="rId22"/>
          </a:graphicData>
        </a:graphic>
      </p:graphicFrame>
      <p:sp>
        <p:nvSpPr>
          <p:cNvPr id="3" name="Title 2">
            <a:extLst>
              <a:ext uri="{FF2B5EF4-FFF2-40B4-BE49-F238E27FC236}">
                <a16:creationId xmlns:a16="http://schemas.microsoft.com/office/drawing/2014/main" id="{1CEA6A90-D686-C7AF-B321-4F255714927B}"/>
              </a:ext>
            </a:extLst>
          </p:cNvPr>
          <p:cNvSpPr>
            <a:spLocks noGrp="1"/>
          </p:cNvSpPr>
          <p:nvPr>
            <p:ph type="title"/>
          </p:nvPr>
        </p:nvSpPr>
        <p:spPr>
          <a:xfrm>
            <a:off x="483939" y="457346"/>
            <a:ext cx="11455400" cy="457200"/>
          </a:xfrm>
        </p:spPr>
        <p:txBody>
          <a:bodyPr vert="horz"/>
          <a:lstStyle/>
          <a:p>
            <a:r>
              <a:rPr lang="en-US"/>
              <a:t>Segment Overview: Risk &amp; Broking</a:t>
            </a:r>
            <a:r>
              <a:rPr lang="en-US" baseline="30000"/>
              <a:t>1</a:t>
            </a:r>
            <a:endParaRPr lang="en-US" sz="2000">
              <a:solidFill>
                <a:srgbClr val="FF0000"/>
              </a:solidFill>
              <a:highlight>
                <a:srgbClr val="FFFF00"/>
              </a:highlight>
            </a:endParaRPr>
          </a:p>
        </p:txBody>
      </p:sp>
      <p:sp>
        <p:nvSpPr>
          <p:cNvPr id="5" name="Footer Placeholder 4">
            <a:extLst>
              <a:ext uri="{FF2B5EF4-FFF2-40B4-BE49-F238E27FC236}">
                <a16:creationId xmlns:a16="http://schemas.microsoft.com/office/drawing/2014/main" id="{61C2CF8F-FAF3-D224-3D57-BBC9ECD813FC}"/>
              </a:ext>
            </a:extLst>
          </p:cNvPr>
          <p:cNvSpPr>
            <a:spLocks noGrp="1"/>
          </p:cNvSpPr>
          <p:nvPr>
            <p:ph type="ftr" sz="quarter" idx="10"/>
          </p:nvPr>
        </p:nvSpPr>
        <p:spPr>
          <a:xfrm>
            <a:off x="457198" y="6519671"/>
            <a:ext cx="9226733" cy="141660"/>
          </a:xfrm>
        </p:spPr>
        <p:txBody>
          <a:bodyPr/>
          <a:lstStyle/>
          <a:p>
            <a:r>
              <a:rPr lang="en-US"/>
              <a:t>© 2025 WTW. All rights reserved. See “WTW Forward-Looking Statements“ above for information about forward-looking statements and cautionary language, including how actual results may differ materially from those in the slide presentation.</a:t>
            </a:r>
          </a:p>
        </p:txBody>
      </p:sp>
      <p:sp>
        <p:nvSpPr>
          <p:cNvPr id="51" name="Rectangle 50">
            <a:extLst>
              <a:ext uri="{FF2B5EF4-FFF2-40B4-BE49-F238E27FC236}">
                <a16:creationId xmlns:a16="http://schemas.microsoft.com/office/drawing/2014/main" id="{67AD2D04-2267-13CE-C556-FD34A8B675BF}"/>
              </a:ext>
            </a:extLst>
          </p:cNvPr>
          <p:cNvSpPr/>
          <p:nvPr/>
        </p:nvSpPr>
        <p:spPr>
          <a:xfrm>
            <a:off x="483939" y="985850"/>
            <a:ext cx="11179347" cy="5847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US" sz="1600" b="1"/>
              <a:t>Risk &amp; Broking: </a:t>
            </a:r>
            <a:r>
              <a:rPr lang="en-US" sz="1600"/>
              <a:t>Risk advisory and solutions business delivering innovative, integrated solutions tailored to client needs and underpinned by cutting edge data and analytics, technology and experienced risk thinkers</a:t>
            </a:r>
          </a:p>
        </p:txBody>
      </p:sp>
      <p:sp>
        <p:nvSpPr>
          <p:cNvPr id="53" name="Rectangle 52">
            <a:extLst>
              <a:ext uri="{FF2B5EF4-FFF2-40B4-BE49-F238E27FC236}">
                <a16:creationId xmlns:a16="http://schemas.microsoft.com/office/drawing/2014/main" id="{9866AE3A-B07E-78AF-9A71-636A202864A8}"/>
              </a:ext>
            </a:extLst>
          </p:cNvPr>
          <p:cNvSpPr/>
          <p:nvPr/>
        </p:nvSpPr>
        <p:spPr>
          <a:xfrm>
            <a:off x="8457164" y="1747838"/>
            <a:ext cx="3205251" cy="2049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r>
              <a:rPr lang="en-US" sz="1400" b="1">
                <a:solidFill>
                  <a:schemeClr val="tx1"/>
                </a:solidFill>
              </a:rPr>
              <a:t>Corporate Risk &amp; Broking </a:t>
            </a:r>
            <a:r>
              <a:rPr lang="en-US" sz="1400">
                <a:solidFill>
                  <a:schemeClr val="tx1"/>
                </a:solidFill>
              </a:rPr>
              <a:t>provides a broad range of risk advice insurance brokerage and consulting services to clients worldwide ranging from small businesses to multinational corporations</a:t>
            </a:r>
          </a:p>
        </p:txBody>
      </p:sp>
      <p:sp>
        <p:nvSpPr>
          <p:cNvPr id="35" name="Slide Number Placeholder 4">
            <a:extLst>
              <a:ext uri="{FF2B5EF4-FFF2-40B4-BE49-F238E27FC236}">
                <a16:creationId xmlns:a16="http://schemas.microsoft.com/office/drawing/2014/main" id="{B7F6806C-218C-2AE8-304A-7556517B0DFB}"/>
              </a:ext>
            </a:extLst>
          </p:cNvPr>
          <p:cNvSpPr>
            <a:spLocks noGrp="1"/>
          </p:cNvSpPr>
          <p:nvPr>
            <p:ph type="sldNum" sz="quarter" idx="18"/>
          </p:nvPr>
        </p:nvSpPr>
        <p:spPr>
          <a:xfrm>
            <a:off x="11427675" y="6437376"/>
            <a:ext cx="306387" cy="20875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83E393-C0BF-4ED8-8545-7E4C90AFF831}" type="slidenum">
              <a:rPr kumimoji="0" lang="en-US" sz="9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cxnSp>
        <p:nvCxnSpPr>
          <p:cNvPr id="59" name="Straight Connector 58">
            <a:extLst>
              <a:ext uri="{FF2B5EF4-FFF2-40B4-BE49-F238E27FC236}">
                <a16:creationId xmlns:a16="http://schemas.microsoft.com/office/drawing/2014/main" id="{EA8D47D3-A5C3-1E61-2735-55B4201C7706}"/>
              </a:ext>
            </a:extLst>
          </p:cNvPr>
          <p:cNvCxnSpPr>
            <a:cxnSpLocks/>
          </p:cNvCxnSpPr>
          <p:nvPr/>
        </p:nvCxnSpPr>
        <p:spPr>
          <a:xfrm>
            <a:off x="4550479" y="1763713"/>
            <a:ext cx="3630168" cy="0"/>
          </a:xfrm>
          <a:prstGeom prst="line">
            <a:avLst/>
          </a:prstGeom>
          <a:solidFill>
            <a:schemeClr val="bg1"/>
          </a:solidFill>
          <a:ln w="28575">
            <a:solidFill>
              <a:srgbClr val="7F35B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E566F03-6B89-F341-F950-36B3F011CBF0}"/>
              </a:ext>
            </a:extLst>
          </p:cNvPr>
          <p:cNvCxnSpPr>
            <a:cxnSpLocks/>
          </p:cNvCxnSpPr>
          <p:nvPr/>
        </p:nvCxnSpPr>
        <p:spPr>
          <a:xfrm>
            <a:off x="4550479" y="5934075"/>
            <a:ext cx="3621233" cy="0"/>
          </a:xfrm>
          <a:prstGeom prst="line">
            <a:avLst/>
          </a:prstGeom>
          <a:solidFill>
            <a:schemeClr val="bg1"/>
          </a:solidFill>
          <a:ln w="28575">
            <a:solidFill>
              <a:srgbClr val="7F35B2"/>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DB1D2A67-020D-036F-970E-E97479120A3F}"/>
              </a:ext>
            </a:extLst>
          </p:cNvPr>
          <p:cNvSpPr txBox="1"/>
          <p:nvPr/>
        </p:nvSpPr>
        <p:spPr>
          <a:xfrm>
            <a:off x="4550477" y="1981200"/>
            <a:ext cx="3708619" cy="338138"/>
          </a:xfrm>
          <a:prstGeom prst="rect">
            <a:avLst/>
          </a:prstGeom>
          <a:noFill/>
        </p:spPr>
        <p:txBody>
          <a:bodyPr wrap="square" rtlCol="0">
            <a:spAutoFit/>
          </a:bodyPr>
          <a:lstStyle/>
          <a:p>
            <a:r>
              <a:rPr lang="en-US" sz="1600" b="1"/>
              <a:t>FY24 Revenue and Organic Growth</a:t>
            </a:r>
            <a:r>
              <a:rPr lang="en-US" sz="1600" b="1" baseline="30000"/>
              <a:t>2</a:t>
            </a:r>
          </a:p>
        </p:txBody>
      </p:sp>
      <p:sp>
        <p:nvSpPr>
          <p:cNvPr id="36" name="Rectangle 35">
            <a:extLst>
              <a:ext uri="{FF2B5EF4-FFF2-40B4-BE49-F238E27FC236}">
                <a16:creationId xmlns:a16="http://schemas.microsoft.com/office/drawing/2014/main" id="{4F6653FF-4EB2-E777-6191-34C95AF46A68}"/>
              </a:ext>
            </a:extLst>
          </p:cNvPr>
          <p:cNvSpPr/>
          <p:nvPr/>
        </p:nvSpPr>
        <p:spPr>
          <a:xfrm>
            <a:off x="374666" y="6046788"/>
            <a:ext cx="8638078" cy="215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prstClr val="black"/>
                </a:solidFill>
                <a:latin typeface="Arial"/>
              </a:rPr>
              <a:t>1</a:t>
            </a:r>
            <a:r>
              <a:rPr kumimoji="0" lang="en-US" sz="700" b="0" i="0" u="none" strike="noStrike" kern="1200" cap="none" spc="0" normalizeH="0" baseline="0" noProof="0">
                <a:ln>
                  <a:noFill/>
                </a:ln>
                <a:solidFill>
                  <a:prstClr val="black"/>
                </a:solidFill>
                <a:effectLst/>
                <a:uLnTx/>
                <a:uFillTx/>
                <a:latin typeface="Arial"/>
                <a:ea typeface="+mn-ea"/>
                <a:cs typeface="+mn-cs"/>
              </a:rPr>
              <a:t> Includes Segment financial measures. See accompanying Earnings Release for Supplemental Segment Information. Segment results prior to 2022 were recast to reflect the realignment effective January 1,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prstClr val="black"/>
                </a:solidFill>
                <a:latin typeface="Arial"/>
              </a:rPr>
              <a:t>2 </a:t>
            </a:r>
            <a:r>
              <a:rPr kumimoji="0" lang="en-US" sz="700" b="0" i="0" u="none" strike="noStrike" kern="1200" cap="none" spc="0" normalizeH="0" baseline="0" noProof="0">
                <a:ln>
                  <a:noFill/>
                </a:ln>
                <a:solidFill>
                  <a:prstClr val="black"/>
                </a:solidFill>
                <a:effectLst/>
                <a:uLnTx/>
                <a:uFillTx/>
                <a:latin typeface="Arial"/>
                <a:ea typeface="+mn-ea"/>
                <a:cs typeface="+mn-cs"/>
              </a:rPr>
              <a:t>Signifies Non-GAAP financial measure. See Appendix I for Non-GAAP reconciliations.</a:t>
            </a:r>
          </a:p>
        </p:txBody>
      </p:sp>
      <p:sp>
        <p:nvSpPr>
          <p:cNvPr id="9" name="TextBox 8">
            <a:extLst>
              <a:ext uri="{FF2B5EF4-FFF2-40B4-BE49-F238E27FC236}">
                <a16:creationId xmlns:a16="http://schemas.microsoft.com/office/drawing/2014/main" id="{362D6301-B0EF-A1DE-6150-608F7587FA4F}"/>
              </a:ext>
            </a:extLst>
          </p:cNvPr>
          <p:cNvSpPr txBox="1"/>
          <p:nvPr/>
        </p:nvSpPr>
        <p:spPr>
          <a:xfrm>
            <a:off x="6846021" y="2517775"/>
            <a:ext cx="1114162" cy="261938"/>
          </a:xfrm>
          <a:prstGeom prst="rect">
            <a:avLst/>
          </a:prstGeom>
          <a:noFill/>
        </p:spPr>
        <p:txBody>
          <a:bodyPr wrap="square" rtlCol="0">
            <a:spAutoFit/>
          </a:bodyPr>
          <a:lstStyle/>
          <a:p>
            <a:r>
              <a:rPr lang="en-US" sz="1100" b="1"/>
              <a:t>+4% Organic</a:t>
            </a:r>
          </a:p>
        </p:txBody>
      </p:sp>
      <p:sp>
        <p:nvSpPr>
          <p:cNvPr id="12" name="Rectangle 11">
            <a:extLst>
              <a:ext uri="{FF2B5EF4-FFF2-40B4-BE49-F238E27FC236}">
                <a16:creationId xmlns:a16="http://schemas.microsoft.com/office/drawing/2014/main" id="{966D2639-FB58-A5A2-C57B-E1F778A38E9C}"/>
              </a:ext>
            </a:extLst>
          </p:cNvPr>
          <p:cNvSpPr/>
          <p:nvPr>
            <p:custDataLst>
              <p:tags r:id="rId2"/>
            </p:custDataLst>
          </p:nvPr>
        </p:nvSpPr>
        <p:spPr bwMode="auto">
          <a:xfrm>
            <a:off x="484632" y="1763713"/>
            <a:ext cx="4001768" cy="4170363"/>
          </a:xfrm>
          <a:prstGeom prst="rect">
            <a:avLst/>
          </a:prstGeom>
          <a:solidFill>
            <a:schemeClr val="bg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marL="285750" indent="-285750" algn="ctr">
              <a:buFont typeface="Arial" panose="020B0604020202020204" pitchFamily="34" charset="0"/>
              <a:buChar char="•"/>
            </a:pPr>
            <a:endParaRPr lang="en-US" sz="1600" b="0" i="0">
              <a:latin typeface="+mn-lt"/>
              <a:ea typeface="Roboto" panose="02000000000000000000" pitchFamily="2" charset="0"/>
              <a:cs typeface="Roboto" panose="02000000000000000000" pitchFamily="2" charset="0"/>
            </a:endParaRPr>
          </a:p>
        </p:txBody>
      </p:sp>
      <p:sp>
        <p:nvSpPr>
          <p:cNvPr id="13" name="TextBox 12">
            <a:extLst>
              <a:ext uri="{FF2B5EF4-FFF2-40B4-BE49-F238E27FC236}">
                <a16:creationId xmlns:a16="http://schemas.microsoft.com/office/drawing/2014/main" id="{D4CC6427-04F5-1267-B9CD-D9A841A17E2B}"/>
              </a:ext>
            </a:extLst>
          </p:cNvPr>
          <p:cNvSpPr txBox="1"/>
          <p:nvPr/>
        </p:nvSpPr>
        <p:spPr>
          <a:xfrm>
            <a:off x="674655" y="1981200"/>
            <a:ext cx="2863915" cy="503238"/>
          </a:xfrm>
          <a:prstGeom prst="rect">
            <a:avLst/>
          </a:prstGeom>
          <a:noFill/>
        </p:spPr>
        <p:txBody>
          <a:bodyPr wrap="square">
            <a:spAutoFit/>
          </a:bodyPr>
          <a:lstStyle/>
          <a:p>
            <a:pPr>
              <a:spcAft>
                <a:spcPts val="200"/>
              </a:spcAft>
            </a:pPr>
            <a:r>
              <a:rPr lang="en-US" sz="1600" b="1">
                <a:solidFill>
                  <a:schemeClr val="tx1"/>
                </a:solidFill>
                <a:latin typeface="+mn-lt"/>
              </a:rPr>
              <a:t>R&amp;B </a:t>
            </a:r>
            <a:r>
              <a:rPr lang="en-US" sz="1600" b="1"/>
              <a:t>Segment </a:t>
            </a:r>
          </a:p>
          <a:p>
            <a:pPr>
              <a:spcAft>
                <a:spcPts val="200"/>
              </a:spcAft>
            </a:pPr>
            <a:r>
              <a:rPr lang="en-US" sz="900"/>
              <a:t>USD millions / %</a:t>
            </a:r>
            <a:endParaRPr lang="en-US" sz="900">
              <a:solidFill>
                <a:schemeClr val="tx1"/>
              </a:solidFill>
              <a:latin typeface="+mn-lt"/>
            </a:endParaRPr>
          </a:p>
        </p:txBody>
      </p:sp>
      <p:cxnSp>
        <p:nvCxnSpPr>
          <p:cNvPr id="29" name="Straight Connector 28">
            <a:extLst>
              <a:ext uri="{FF2B5EF4-FFF2-40B4-BE49-F238E27FC236}">
                <a16:creationId xmlns:a16="http://schemas.microsoft.com/office/drawing/2014/main" id="{18632A9E-B18E-0A88-A520-BB23C8150BDD}"/>
              </a:ext>
            </a:extLst>
          </p:cNvPr>
          <p:cNvCxnSpPr>
            <a:cxnSpLocks/>
          </p:cNvCxnSpPr>
          <p:nvPr/>
        </p:nvCxnSpPr>
        <p:spPr>
          <a:xfrm>
            <a:off x="484632" y="1763713"/>
            <a:ext cx="4005072" cy="0"/>
          </a:xfrm>
          <a:prstGeom prst="line">
            <a:avLst/>
          </a:prstGeom>
          <a:solidFill>
            <a:schemeClr val="bg1"/>
          </a:solidFill>
          <a:ln w="28575">
            <a:solidFill>
              <a:srgbClr val="7F35B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C464FE8-7E9F-6E3C-B396-741BE73778AE}"/>
              </a:ext>
            </a:extLst>
          </p:cNvPr>
          <p:cNvCxnSpPr>
            <a:cxnSpLocks/>
          </p:cNvCxnSpPr>
          <p:nvPr/>
        </p:nvCxnSpPr>
        <p:spPr>
          <a:xfrm>
            <a:off x="484632" y="5934075"/>
            <a:ext cx="4005072" cy="0"/>
          </a:xfrm>
          <a:prstGeom prst="line">
            <a:avLst/>
          </a:prstGeom>
          <a:solidFill>
            <a:schemeClr val="bg1"/>
          </a:solidFill>
          <a:ln w="28575">
            <a:solidFill>
              <a:srgbClr val="7F35B2"/>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8FE44699-5BCD-5142-914C-1487B7B215DF}"/>
              </a:ext>
            </a:extLst>
          </p:cNvPr>
          <p:cNvCxnSpPr>
            <a:cxnSpLocks/>
          </p:cNvCxnSpPr>
          <p:nvPr/>
        </p:nvCxnSpPr>
        <p:spPr>
          <a:xfrm>
            <a:off x="8457165" y="1747838"/>
            <a:ext cx="3205251" cy="25400"/>
          </a:xfrm>
          <a:prstGeom prst="line">
            <a:avLst/>
          </a:prstGeom>
          <a:solidFill>
            <a:schemeClr val="bg1"/>
          </a:solidFill>
          <a:ln w="28575">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21" name="Chart 20">
            <a:extLst>
              <a:ext uri="{FF2B5EF4-FFF2-40B4-BE49-F238E27FC236}">
                <a16:creationId xmlns:a16="http://schemas.microsoft.com/office/drawing/2014/main" id="{7B75716C-AFC7-0E3C-DDC9-0854D1968D2E}"/>
              </a:ext>
            </a:extLst>
          </p:cNvPr>
          <p:cNvGraphicFramePr/>
          <p:nvPr>
            <p:custDataLst>
              <p:tags r:id="rId3"/>
            </p:custDataLst>
            <p:extLst>
              <p:ext uri="{D42A27DB-BD31-4B8C-83A1-F6EECF244321}">
                <p14:modId xmlns:p14="http://schemas.microsoft.com/office/powerpoint/2010/main" val="464734919"/>
              </p:ext>
            </p:extLst>
          </p:nvPr>
        </p:nvGraphicFramePr>
        <p:xfrm>
          <a:off x="657225" y="2540000"/>
          <a:ext cx="3744913" cy="3235325"/>
        </p:xfrm>
        <a:graphic>
          <a:graphicData uri="http://schemas.openxmlformats.org/drawingml/2006/chart">
            <c:chart xmlns:c="http://schemas.openxmlformats.org/drawingml/2006/chart" xmlns:r="http://schemas.openxmlformats.org/officeDocument/2006/relationships" r:id="rId23"/>
          </a:graphicData>
        </a:graphic>
      </p:graphicFrame>
      <p:sp useBgFill="1">
        <p:nvSpPr>
          <p:cNvPr id="405" name="Text Placeholder 2">
            <a:extLst>
              <a:ext uri="{FF2B5EF4-FFF2-40B4-BE49-F238E27FC236}">
                <a16:creationId xmlns:a16="http://schemas.microsoft.com/office/drawing/2014/main" id="{1E30B638-393F-7403-F995-0BA565195F29}"/>
              </a:ext>
            </a:extLst>
          </p:cNvPr>
          <p:cNvSpPr>
            <a:spLocks noGrp="1"/>
          </p:cNvSpPr>
          <p:nvPr>
            <p:custDataLst>
              <p:tags r:id="rId4"/>
            </p:custDataLst>
          </p:nvPr>
        </p:nvSpPr>
        <p:spPr bwMode="gray">
          <a:xfrm>
            <a:off x="969963" y="3752850"/>
            <a:ext cx="436563" cy="168275"/>
          </a:xfrm>
          <a:prstGeom prst="rect">
            <a:avLst/>
          </a:prstGeom>
          <a:ln>
            <a:noFill/>
          </a:ln>
          <a:effectLst/>
        </p:spPr>
        <p:txBody>
          <a:bodyPr vert="horz" wrap="none" lIns="20638" tIns="0" rIns="20638" bIns="0" rtlCol="0" anchor="b">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lgn="ctr">
              <a:spcBef>
                <a:spcPct val="0"/>
              </a:spcBef>
              <a:spcAft>
                <a:spcPct val="0"/>
              </a:spcAft>
            </a:pPr>
            <a:fld id="{04DE2FDE-81C2-4DE8-8CF7-5F60FE110141}" type="datetime'2''''''''3''''''''''''.''''''''''''''''4''''''''''''''''''%'">
              <a:rPr lang="en-US" altLang="en-US" sz="1100" b="1" smtClean="0">
                <a:effectLst/>
              </a:rPr>
              <a:pPr lvl="0" algn="ctr">
                <a:spcBef>
                  <a:spcPct val="0"/>
                </a:spcBef>
                <a:spcAft>
                  <a:spcPct val="0"/>
                </a:spcAft>
              </a:pPr>
              <a:t>23.4%</a:t>
            </a:fld>
            <a:endParaRPr lang="en-US" sz="1100" b="1"/>
          </a:p>
        </p:txBody>
      </p:sp>
      <p:sp>
        <p:nvSpPr>
          <p:cNvPr id="398" name="MasterTextPlaceholder">
            <a:extLst>
              <a:ext uri="{FF2B5EF4-FFF2-40B4-BE49-F238E27FC236}">
                <a16:creationId xmlns:a16="http://schemas.microsoft.com/office/drawing/2014/main" id="{945A1E5B-07B7-B78C-9708-9EA6718AC9FC}"/>
              </a:ext>
            </a:extLst>
          </p:cNvPr>
          <p:cNvSpPr>
            <a:spLocks noGrp="1"/>
          </p:cNvSpPr>
          <p:nvPr>
            <p:custDataLst>
              <p:tags r:id="rId5"/>
            </p:custDataLst>
          </p:nvPr>
        </p:nvSpPr>
        <p:spPr bwMode="auto">
          <a:xfrm>
            <a:off x="1041400" y="55118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lgn="ctr">
              <a:spcBef>
                <a:spcPct val="0"/>
              </a:spcBef>
              <a:spcAft>
                <a:spcPct val="0"/>
              </a:spcAft>
            </a:pPr>
            <a:fld id="{92382D83-B4FF-4374-BADB-25AC9BDA1AB8}" type="datetime'''2''''''''''''''''''''''''''''''0''''''2''''''''1'''''''''''">
              <a:rPr lang="en-US" altLang="en-US" sz="1000" smtClean="0"/>
              <a:pPr lvl="0" algn="ctr">
                <a:spcBef>
                  <a:spcPct val="0"/>
                </a:spcBef>
                <a:spcAft>
                  <a:spcPct val="0"/>
                </a:spcAft>
              </a:pPr>
              <a:t>2021</a:t>
            </a:fld>
            <a:endParaRPr lang="en-US" sz="1000"/>
          </a:p>
        </p:txBody>
      </p:sp>
      <p:sp useBgFill="1">
        <p:nvSpPr>
          <p:cNvPr id="399" name="Text Placeholder 2">
            <a:extLst>
              <a:ext uri="{FF2B5EF4-FFF2-40B4-BE49-F238E27FC236}">
                <a16:creationId xmlns:a16="http://schemas.microsoft.com/office/drawing/2014/main" id="{12EC384E-45F3-A324-D952-609A71F7AA77}"/>
              </a:ext>
            </a:extLst>
          </p:cNvPr>
          <p:cNvSpPr>
            <a:spLocks noGrp="1"/>
          </p:cNvSpPr>
          <p:nvPr>
            <p:custDataLst>
              <p:tags r:id="rId6"/>
            </p:custDataLst>
          </p:nvPr>
        </p:nvSpPr>
        <p:spPr bwMode="gray">
          <a:xfrm>
            <a:off x="1865313" y="3990975"/>
            <a:ext cx="436563" cy="168275"/>
          </a:xfrm>
          <a:prstGeom prst="rect">
            <a:avLst/>
          </a:prstGeom>
          <a:ln>
            <a:noFill/>
          </a:ln>
          <a:effectLst/>
        </p:spPr>
        <p:txBody>
          <a:bodyPr vert="horz" wrap="none" lIns="20638" tIns="0" rIns="20638" bIns="0" rtlCol="0" anchor="b">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lgn="ctr">
              <a:spcBef>
                <a:spcPct val="0"/>
              </a:spcBef>
              <a:spcAft>
                <a:spcPct val="0"/>
              </a:spcAft>
            </a:pPr>
            <a:fld id="{444D609E-D6BB-45FC-ADBE-1F0A03C93EE5}" type="datetime'21''''''''.''''''''2''''%'">
              <a:rPr lang="en-US" altLang="en-US" sz="1100" b="1" smtClean="0">
                <a:effectLst/>
              </a:rPr>
              <a:pPr lvl="0" algn="ctr">
                <a:spcBef>
                  <a:spcPct val="0"/>
                </a:spcBef>
                <a:spcAft>
                  <a:spcPct val="0"/>
                </a:spcAft>
              </a:pPr>
              <a:t>21.2%</a:t>
            </a:fld>
            <a:endParaRPr lang="en-US" sz="1100" b="1"/>
          </a:p>
        </p:txBody>
      </p:sp>
      <p:sp>
        <p:nvSpPr>
          <p:cNvPr id="400" name="MasterTextPlaceholder">
            <a:extLst>
              <a:ext uri="{FF2B5EF4-FFF2-40B4-BE49-F238E27FC236}">
                <a16:creationId xmlns:a16="http://schemas.microsoft.com/office/drawing/2014/main" id="{9C6A103B-D025-F7A0-BFD0-14CB0BFF2080}"/>
              </a:ext>
            </a:extLst>
          </p:cNvPr>
          <p:cNvSpPr>
            <a:spLocks noGrp="1"/>
          </p:cNvSpPr>
          <p:nvPr>
            <p:custDataLst>
              <p:tags r:id="rId7"/>
            </p:custDataLst>
          </p:nvPr>
        </p:nvSpPr>
        <p:spPr bwMode="auto">
          <a:xfrm>
            <a:off x="1936750" y="55118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lgn="ctr">
              <a:spcBef>
                <a:spcPct val="0"/>
              </a:spcBef>
              <a:spcAft>
                <a:spcPct val="0"/>
              </a:spcAft>
            </a:pPr>
            <a:fld id="{53B83005-EF94-4EB3-AD85-F29037D23A5F}" type="datetime'''2''0''''''''''''''''''''2''''''''''''''''''''''''''2'''''''">
              <a:rPr lang="en-US" altLang="en-US" sz="1000" smtClean="0"/>
              <a:pPr lvl="0" algn="ctr">
                <a:spcBef>
                  <a:spcPct val="0"/>
                </a:spcBef>
                <a:spcAft>
                  <a:spcPct val="0"/>
                </a:spcAft>
              </a:pPr>
              <a:t>2022</a:t>
            </a:fld>
            <a:endParaRPr lang="en-US" sz="1000"/>
          </a:p>
        </p:txBody>
      </p:sp>
      <p:sp useBgFill="1">
        <p:nvSpPr>
          <p:cNvPr id="401" name="Text Placeholder 2">
            <a:extLst>
              <a:ext uri="{FF2B5EF4-FFF2-40B4-BE49-F238E27FC236}">
                <a16:creationId xmlns:a16="http://schemas.microsoft.com/office/drawing/2014/main" id="{132AE8F0-7E1C-589B-8D62-58EC9BFB1178}"/>
              </a:ext>
            </a:extLst>
          </p:cNvPr>
          <p:cNvSpPr>
            <a:spLocks noGrp="1"/>
          </p:cNvSpPr>
          <p:nvPr>
            <p:custDataLst>
              <p:tags r:id="rId8"/>
            </p:custDataLst>
          </p:nvPr>
        </p:nvSpPr>
        <p:spPr bwMode="gray">
          <a:xfrm>
            <a:off x="2759075" y="3925888"/>
            <a:ext cx="436563" cy="168275"/>
          </a:xfrm>
          <a:prstGeom prst="rect">
            <a:avLst/>
          </a:prstGeom>
          <a:ln>
            <a:noFill/>
          </a:ln>
          <a:effectLst/>
        </p:spPr>
        <p:txBody>
          <a:bodyPr vert="horz" wrap="none" lIns="20638" tIns="0" rIns="20638" bIns="0" rtlCol="0" anchor="b">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lgn="ctr">
              <a:spcBef>
                <a:spcPct val="0"/>
              </a:spcBef>
              <a:spcAft>
                <a:spcPct val="0"/>
              </a:spcAft>
            </a:pPr>
            <a:fld id="{3E7CA34B-5F57-4DD5-BBE6-0BBA8FF81804}" type="datetime'''''''''''''''''''''''2''''1''''.''''''''''8''%'''''''''''''''">
              <a:rPr lang="en-US" altLang="en-US" sz="1100" b="1" smtClean="0">
                <a:effectLst/>
              </a:rPr>
              <a:pPr lvl="0" algn="ctr">
                <a:spcBef>
                  <a:spcPct val="0"/>
                </a:spcBef>
                <a:spcAft>
                  <a:spcPct val="0"/>
                </a:spcAft>
              </a:pPr>
              <a:t>21.8%</a:t>
            </a:fld>
            <a:endParaRPr lang="en-US" sz="1100" b="1"/>
          </a:p>
        </p:txBody>
      </p:sp>
      <p:sp>
        <p:nvSpPr>
          <p:cNvPr id="402" name="MasterTextPlaceholder">
            <a:extLst>
              <a:ext uri="{FF2B5EF4-FFF2-40B4-BE49-F238E27FC236}">
                <a16:creationId xmlns:a16="http://schemas.microsoft.com/office/drawing/2014/main" id="{F126B00D-65D0-E0CF-A69A-273F3BC4C91F}"/>
              </a:ext>
            </a:extLst>
          </p:cNvPr>
          <p:cNvSpPr>
            <a:spLocks noGrp="1"/>
          </p:cNvSpPr>
          <p:nvPr>
            <p:custDataLst>
              <p:tags r:id="rId9"/>
            </p:custDataLst>
          </p:nvPr>
        </p:nvSpPr>
        <p:spPr bwMode="auto">
          <a:xfrm>
            <a:off x="2830513" y="55118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lgn="ctr">
              <a:spcBef>
                <a:spcPct val="0"/>
              </a:spcBef>
              <a:spcAft>
                <a:spcPct val="0"/>
              </a:spcAft>
            </a:pPr>
            <a:fld id="{E6DE86ED-611B-4CC2-971B-2F081423B07E}" type="datetime'''''''2''0''''2''''''''''''''''''''''''''''''''3'''''''''''">
              <a:rPr lang="en-US" altLang="en-US" sz="1000" smtClean="0"/>
              <a:pPr lvl="0" algn="ctr">
                <a:spcBef>
                  <a:spcPct val="0"/>
                </a:spcBef>
                <a:spcAft>
                  <a:spcPct val="0"/>
                </a:spcAft>
              </a:pPr>
              <a:t>2023</a:t>
            </a:fld>
            <a:endParaRPr lang="en-US" sz="1000"/>
          </a:p>
        </p:txBody>
      </p:sp>
      <p:sp useBgFill="1">
        <p:nvSpPr>
          <p:cNvPr id="403" name="Text Placeholder 2">
            <a:extLst>
              <a:ext uri="{FF2B5EF4-FFF2-40B4-BE49-F238E27FC236}">
                <a16:creationId xmlns:a16="http://schemas.microsoft.com/office/drawing/2014/main" id="{DAEBA116-69B2-1BC8-CE1A-3429C04FD466}"/>
              </a:ext>
            </a:extLst>
          </p:cNvPr>
          <p:cNvSpPr>
            <a:spLocks noGrp="1"/>
          </p:cNvSpPr>
          <p:nvPr>
            <p:custDataLst>
              <p:tags r:id="rId10"/>
            </p:custDataLst>
          </p:nvPr>
        </p:nvSpPr>
        <p:spPr bwMode="gray">
          <a:xfrm>
            <a:off x="3654425" y="3719513"/>
            <a:ext cx="436563" cy="168275"/>
          </a:xfrm>
          <a:prstGeom prst="rect">
            <a:avLst/>
          </a:prstGeom>
          <a:ln>
            <a:noFill/>
          </a:ln>
          <a:effectLst/>
        </p:spPr>
        <p:txBody>
          <a:bodyPr vert="horz" wrap="none" lIns="20638" tIns="0" rIns="20638" bIns="0" rtlCol="0" anchor="b">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lgn="ctr">
              <a:spcBef>
                <a:spcPct val="0"/>
              </a:spcBef>
              <a:spcAft>
                <a:spcPct val="0"/>
              </a:spcAft>
            </a:pPr>
            <a:fld id="{2397193F-D46C-4E3F-B948-A3E1AEF66AFF}" type="datetime'''''2''''''''''''''''''''3''''''.7''''''''''%'''''''''''''">
              <a:rPr lang="en-US" altLang="en-US" sz="1100" b="1" smtClean="0">
                <a:effectLst/>
              </a:rPr>
              <a:pPr lvl="0" algn="ctr">
                <a:spcBef>
                  <a:spcPct val="0"/>
                </a:spcBef>
                <a:spcAft>
                  <a:spcPct val="0"/>
                </a:spcAft>
              </a:pPr>
              <a:t>23.7%</a:t>
            </a:fld>
            <a:endParaRPr lang="en-US" sz="1100" b="1"/>
          </a:p>
        </p:txBody>
      </p:sp>
      <p:sp>
        <p:nvSpPr>
          <p:cNvPr id="404" name="MasterTextPlaceholder">
            <a:extLst>
              <a:ext uri="{FF2B5EF4-FFF2-40B4-BE49-F238E27FC236}">
                <a16:creationId xmlns:a16="http://schemas.microsoft.com/office/drawing/2014/main" id="{75910435-F3F9-7243-14CD-EF9EA2B67203}"/>
              </a:ext>
            </a:extLst>
          </p:cNvPr>
          <p:cNvSpPr>
            <a:spLocks noGrp="1"/>
          </p:cNvSpPr>
          <p:nvPr>
            <p:custDataLst>
              <p:tags r:id="rId11"/>
            </p:custDataLst>
          </p:nvPr>
        </p:nvSpPr>
        <p:spPr bwMode="auto">
          <a:xfrm>
            <a:off x="3725863" y="5511800"/>
            <a:ext cx="292100" cy="304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lgn="ctr">
              <a:spcBef>
                <a:spcPct val="0"/>
              </a:spcBef>
              <a:spcAft>
                <a:spcPct val="0"/>
              </a:spcAft>
            </a:pPr>
            <a:fld id="{910F1F24-018E-4885-9626-1841FE09A794}" type="datetime'''2''''0''''''''''2''''''''4'''''''''''">
              <a:rPr lang="en-US" altLang="en-US" sz="1000" smtClean="0"/>
              <a:pPr lvl="0" algn="ctr">
                <a:spcBef>
                  <a:spcPct val="0"/>
                </a:spcBef>
                <a:spcAft>
                  <a:spcPct val="0"/>
                </a:spcAft>
              </a:pPr>
              <a:t>2024</a:t>
            </a:fld>
            <a:br>
              <a:rPr lang="en-US" altLang="en-US" sz="1000"/>
            </a:br>
            <a:endParaRPr lang="en-US" sz="1000" baseline="30000"/>
          </a:p>
        </p:txBody>
      </p:sp>
      <p:sp>
        <p:nvSpPr>
          <p:cNvPr id="406" name="Rectangle 405">
            <a:extLst>
              <a:ext uri="{FF2B5EF4-FFF2-40B4-BE49-F238E27FC236}">
                <a16:creationId xmlns:a16="http://schemas.microsoft.com/office/drawing/2014/main" id="{23CE6496-F5CE-98A0-395C-5AF0EAD84CAB}"/>
              </a:ext>
            </a:extLst>
          </p:cNvPr>
          <p:cNvSpPr/>
          <p:nvPr>
            <p:custDataLst>
              <p:tags r:id="rId12"/>
            </p:custDataLst>
          </p:nvPr>
        </p:nvSpPr>
        <p:spPr bwMode="auto">
          <a:xfrm>
            <a:off x="2705100" y="2151063"/>
            <a:ext cx="187325" cy="139700"/>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600" b="0" i="0">
              <a:solidFill>
                <a:schemeClr val="bg1"/>
              </a:solidFill>
              <a:latin typeface="+mn-lt"/>
              <a:ea typeface="Roboto" panose="02000000000000000000" pitchFamily="2" charset="0"/>
              <a:cs typeface="Roboto" panose="02000000000000000000" pitchFamily="2" charset="0"/>
            </a:endParaRPr>
          </a:p>
        </p:txBody>
      </p:sp>
      <p:cxnSp>
        <p:nvCxnSpPr>
          <p:cNvPr id="407" name="Straight Connector 406">
            <a:extLst>
              <a:ext uri="{FF2B5EF4-FFF2-40B4-BE49-F238E27FC236}">
                <a16:creationId xmlns:a16="http://schemas.microsoft.com/office/drawing/2014/main" id="{183C2A79-09AE-99D2-1A30-B4B3C7A3450C}"/>
              </a:ext>
            </a:extLst>
          </p:cNvPr>
          <p:cNvCxnSpPr/>
          <p:nvPr>
            <p:custDataLst>
              <p:tags r:id="rId13"/>
            </p:custDataLst>
          </p:nvPr>
        </p:nvCxnSpPr>
        <p:spPr bwMode="gray">
          <a:xfrm>
            <a:off x="2638425" y="2432050"/>
            <a:ext cx="234950" cy="0"/>
          </a:xfrm>
          <a:prstGeom prst="line">
            <a:avLst/>
          </a:prstGeom>
          <a:ln w="38100" cap="rnd" cmpd="sng" algn="ctr">
            <a:solidFill>
              <a:schemeClr val="accent6"/>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08" name="Oval 407">
            <a:extLst>
              <a:ext uri="{FF2B5EF4-FFF2-40B4-BE49-F238E27FC236}">
                <a16:creationId xmlns:a16="http://schemas.microsoft.com/office/drawing/2014/main" id="{4C149C8D-D346-090A-270B-DB8257019D55}"/>
              </a:ext>
            </a:extLst>
          </p:cNvPr>
          <p:cNvSpPr/>
          <p:nvPr>
            <p:custDataLst>
              <p:tags r:id="rId14"/>
            </p:custDataLst>
          </p:nvPr>
        </p:nvSpPr>
        <p:spPr bwMode="auto">
          <a:xfrm>
            <a:off x="2717800" y="2393950"/>
            <a:ext cx="76200" cy="76200"/>
          </a:xfrm>
          <a:prstGeom prst="ellipse">
            <a:avLst/>
          </a:prstGeom>
          <a:solidFill>
            <a:srgbClr val="FFFFFF"/>
          </a:solidFill>
          <a:ln w="9525" cmpd="sng" algn="ctr">
            <a:solidFill>
              <a:schemeClr val="accent6"/>
            </a:solid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600" b="0" i="0">
              <a:solidFill>
                <a:schemeClr val="bg1"/>
              </a:solidFill>
              <a:latin typeface="+mn-lt"/>
              <a:ea typeface="Roboto" panose="02000000000000000000" pitchFamily="2" charset="0"/>
              <a:cs typeface="Roboto" panose="02000000000000000000" pitchFamily="2" charset="0"/>
            </a:endParaRPr>
          </a:p>
        </p:txBody>
      </p:sp>
      <p:sp>
        <p:nvSpPr>
          <p:cNvPr id="409" name="Text Placeholder 2">
            <a:extLst>
              <a:ext uri="{FF2B5EF4-FFF2-40B4-BE49-F238E27FC236}">
                <a16:creationId xmlns:a16="http://schemas.microsoft.com/office/drawing/2014/main" id="{979553EC-7FC1-27DF-C54C-E26F6B503ACA}"/>
              </a:ext>
            </a:extLst>
          </p:cNvPr>
          <p:cNvSpPr>
            <a:spLocks noGrp="1"/>
          </p:cNvSpPr>
          <p:nvPr>
            <p:custDataLst>
              <p:tags r:id="rId15"/>
            </p:custDataLst>
          </p:nvPr>
        </p:nvSpPr>
        <p:spPr bwMode="auto">
          <a:xfrm>
            <a:off x="2943225" y="2146300"/>
            <a:ext cx="8699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spcBef>
                <a:spcPct val="0"/>
              </a:spcBef>
              <a:spcAft>
                <a:spcPct val="0"/>
              </a:spcAft>
            </a:pPr>
            <a:fld id="{1661DC67-1AA0-47CA-9092-88189EA8FA81}" type="datetime'T''''''''o''t''a''l'''' ''''R''e''v''en''''''''''''''''''ue'">
              <a:rPr lang="en-US" altLang="en-US" sz="1050" smtClean="0"/>
              <a:pPr lvl="0">
                <a:spcBef>
                  <a:spcPct val="0"/>
                </a:spcBef>
                <a:spcAft>
                  <a:spcPct val="0"/>
                </a:spcAft>
              </a:pPr>
              <a:t>Total Revenue</a:t>
            </a:fld>
            <a:endParaRPr lang="en-US" sz="1050"/>
          </a:p>
        </p:txBody>
      </p:sp>
      <p:sp>
        <p:nvSpPr>
          <p:cNvPr id="410" name="Text Placeholder 2">
            <a:extLst>
              <a:ext uri="{FF2B5EF4-FFF2-40B4-BE49-F238E27FC236}">
                <a16:creationId xmlns:a16="http://schemas.microsoft.com/office/drawing/2014/main" id="{2644C534-C29A-9A86-945A-7F1AD99A7818}"/>
              </a:ext>
            </a:extLst>
          </p:cNvPr>
          <p:cNvSpPr>
            <a:spLocks noGrp="1"/>
          </p:cNvSpPr>
          <p:nvPr>
            <p:custDataLst>
              <p:tags r:id="rId16"/>
            </p:custDataLst>
          </p:nvPr>
        </p:nvSpPr>
        <p:spPr bwMode="auto">
          <a:xfrm>
            <a:off x="2943225" y="2357438"/>
            <a:ext cx="1033463"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spcBef>
                <a:spcPct val="0"/>
              </a:spcBef>
              <a:spcAft>
                <a:spcPct val="0"/>
              </a:spcAft>
            </a:pPr>
            <a:fld id="{906AB666-B307-4FD8-BC0B-CDC66BAFCD59}" type="datetime'''''''O''p''e''r''''at''''''ing'' ''''Ma''''''r''''gi''''n'''">
              <a:rPr lang="en-US" altLang="en-US" sz="1050" smtClean="0"/>
              <a:pPr lvl="0">
                <a:spcBef>
                  <a:spcPct val="0"/>
                </a:spcBef>
                <a:spcAft>
                  <a:spcPct val="0"/>
                </a:spcAft>
              </a:pPr>
              <a:t>Operating Margin</a:t>
            </a:fld>
            <a:endParaRPr lang="en-US" sz="1050"/>
          </a:p>
        </p:txBody>
      </p:sp>
      <p:graphicFrame>
        <p:nvGraphicFramePr>
          <p:cNvPr id="22" name="Chart 21">
            <a:extLst>
              <a:ext uri="{FF2B5EF4-FFF2-40B4-BE49-F238E27FC236}">
                <a16:creationId xmlns:a16="http://schemas.microsoft.com/office/drawing/2014/main" id="{D4F792C1-3A3C-C3DA-3FAF-98DFA4A44642}"/>
              </a:ext>
            </a:extLst>
          </p:cNvPr>
          <p:cNvGraphicFramePr/>
          <p:nvPr>
            <p:custDataLst>
              <p:tags r:id="rId17"/>
            </p:custDataLst>
            <p:extLst>
              <p:ext uri="{D42A27DB-BD31-4B8C-83A1-F6EECF244321}">
                <p14:modId xmlns:p14="http://schemas.microsoft.com/office/powerpoint/2010/main" val="1159596637"/>
              </p:ext>
            </p:extLst>
          </p:nvPr>
        </p:nvGraphicFramePr>
        <p:xfrm>
          <a:off x="4941888" y="2622550"/>
          <a:ext cx="2879725" cy="2879725"/>
        </p:xfrm>
        <a:graphic>
          <a:graphicData uri="http://schemas.openxmlformats.org/drawingml/2006/chart">
            <c:chart xmlns:c="http://schemas.openxmlformats.org/drawingml/2006/chart" xmlns:r="http://schemas.openxmlformats.org/officeDocument/2006/relationships" r:id="rId24"/>
          </a:graphicData>
        </a:graphic>
      </p:graphicFrame>
      <p:sp>
        <p:nvSpPr>
          <p:cNvPr id="476" name="Rectangle 475">
            <a:extLst>
              <a:ext uri="{FF2B5EF4-FFF2-40B4-BE49-F238E27FC236}">
                <a16:creationId xmlns:a16="http://schemas.microsoft.com/office/drawing/2014/main" id="{E5F62250-E5A3-C115-A8DF-8D48840F0B20}"/>
              </a:ext>
            </a:extLst>
          </p:cNvPr>
          <p:cNvSpPr/>
          <p:nvPr/>
        </p:nvSpPr>
        <p:spPr bwMode="auto">
          <a:xfrm>
            <a:off x="6114256" y="4905375"/>
            <a:ext cx="534988" cy="374650"/>
          </a:xfrm>
          <a:prstGeom prst="rect">
            <a:avLst/>
          </a:prstGeom>
          <a:noFill/>
          <a:ln>
            <a:noFill/>
          </a:ln>
          <a:effectLst/>
          <a:scene3d>
            <a:camera prst="orthographicFront">
              <a:rot lat="360000" lon="0" rev="0"/>
            </a:camera>
            <a:lightRig rig="threePt" dir="t"/>
          </a:scene3d>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a:solidFill>
                  <a:schemeClr val="bg1"/>
                </a:solidFill>
                <a:ea typeface="Roboto" panose="02000000000000000000" pitchFamily="2" charset="0"/>
                <a:cs typeface="Roboto" panose="02000000000000000000" pitchFamily="2" charset="0"/>
              </a:rPr>
              <a:t>CRB 89%</a:t>
            </a:r>
            <a:endParaRPr lang="en-US" sz="1200" b="0" i="0">
              <a:solidFill>
                <a:schemeClr val="bg1"/>
              </a:solidFill>
              <a:latin typeface="+mn-lt"/>
              <a:ea typeface="Roboto" panose="02000000000000000000" pitchFamily="2" charset="0"/>
              <a:cs typeface="Roboto" panose="02000000000000000000" pitchFamily="2" charset="0"/>
            </a:endParaRPr>
          </a:p>
        </p:txBody>
      </p:sp>
      <p:sp>
        <p:nvSpPr>
          <p:cNvPr id="483" name="Rectangle 482">
            <a:extLst>
              <a:ext uri="{FF2B5EF4-FFF2-40B4-BE49-F238E27FC236}">
                <a16:creationId xmlns:a16="http://schemas.microsoft.com/office/drawing/2014/main" id="{A3FA9591-5FA4-2D13-DCEC-79E4AB28C0DE}"/>
              </a:ext>
            </a:extLst>
          </p:cNvPr>
          <p:cNvSpPr/>
          <p:nvPr/>
        </p:nvSpPr>
        <p:spPr bwMode="auto">
          <a:xfrm>
            <a:off x="6466681" y="2909888"/>
            <a:ext cx="534988" cy="374650"/>
          </a:xfrm>
          <a:prstGeom prst="rect">
            <a:avLst/>
          </a:prstGeom>
          <a:noFill/>
          <a:ln>
            <a:noFill/>
          </a:ln>
          <a:effectLst/>
          <a:scene3d>
            <a:camera prst="orthographicFront">
              <a:rot lat="360000" lon="0" rev="0"/>
            </a:camera>
            <a:lightRig rig="threePt" dir="t"/>
          </a:scene3d>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a:solidFill>
                  <a:schemeClr val="bg1"/>
                </a:solidFill>
                <a:ea typeface="Roboto" panose="02000000000000000000" pitchFamily="2" charset="0"/>
                <a:cs typeface="Roboto" panose="02000000000000000000" pitchFamily="2" charset="0"/>
              </a:rPr>
              <a:t> ICT 11%</a:t>
            </a:r>
            <a:endParaRPr lang="en-US" sz="1200" b="0" i="0">
              <a:solidFill>
                <a:schemeClr val="bg1"/>
              </a:solidFill>
              <a:latin typeface="+mn-lt"/>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232486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19249-D0E8-DCD6-669B-84B298340BAC}"/>
            </a:ext>
          </a:extLst>
        </p:cNvPr>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35B7C78-E6E4-4049-887C-ED5F236E171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8" imgH="338" progId="TCLayout.ActiveDocument.1">
                  <p:embed/>
                </p:oleObj>
              </mc:Choice>
              <mc:Fallback>
                <p:oleObj name="think-cell Slide" r:id="rId3" imgW="338" imgH="338" progId="TCLayout.ActiveDocument.1">
                  <p:embed/>
                  <p:pic>
                    <p:nvPicPr>
                      <p:cNvPr id="8" name="Object 7" hidden="1">
                        <a:extLst>
                          <a:ext uri="{FF2B5EF4-FFF2-40B4-BE49-F238E27FC236}">
                            <a16:creationId xmlns:a16="http://schemas.microsoft.com/office/drawing/2014/main" id="{835B7C78-E6E4-4049-887C-ED5F236E171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9F2EAC25-0D10-0AD9-89FC-7CD4CC5BA9DB}"/>
              </a:ext>
            </a:extLst>
          </p:cNvPr>
          <p:cNvSpPr>
            <a:spLocks noGrp="1"/>
          </p:cNvSpPr>
          <p:nvPr>
            <p:ph type="title"/>
          </p:nvPr>
        </p:nvSpPr>
        <p:spPr/>
        <p:txBody>
          <a:bodyPr vert="horz"/>
          <a:lstStyle/>
          <a:p>
            <a:r>
              <a:rPr kumimoji="0" lang="en-US" sz="3200" b="0" i="0" u="none" strike="noStrike" kern="1200" cap="none" spc="0" normalizeH="0" baseline="0" noProof="0">
                <a:ln>
                  <a:noFill/>
                </a:ln>
                <a:solidFill>
                  <a:srgbClr val="000000"/>
                </a:solidFill>
                <a:effectLst/>
                <a:uLnTx/>
                <a:uFillTx/>
                <a:latin typeface="Times New Roman" panose="02020603050405020304"/>
                <a:ea typeface="Roboto Medium" panose="02000000000000000000" pitchFamily="2" charset="0"/>
              </a:rPr>
              <a:t>Focused on Creating Long-Term Value for Shareholders</a:t>
            </a:r>
            <a:endParaRPr lang="en-US"/>
          </a:p>
        </p:txBody>
      </p:sp>
      <p:sp>
        <p:nvSpPr>
          <p:cNvPr id="5" name="Footer Placeholder 4">
            <a:extLst>
              <a:ext uri="{FF2B5EF4-FFF2-40B4-BE49-F238E27FC236}">
                <a16:creationId xmlns:a16="http://schemas.microsoft.com/office/drawing/2014/main" id="{CB664886-4FCD-D90A-B094-6EC34ED92D18}"/>
              </a:ext>
            </a:extLst>
          </p:cNvPr>
          <p:cNvSpPr>
            <a:spLocks noGrp="1"/>
          </p:cNvSpPr>
          <p:nvPr>
            <p:ph type="ftr" sz="quarter" idx="10"/>
          </p:nvPr>
        </p:nvSpPr>
        <p:spPr>
          <a:xfrm>
            <a:off x="457198" y="6519672"/>
            <a:ext cx="9139648" cy="143240"/>
          </a:xfrm>
        </p:spPr>
        <p:txBody>
          <a:bodyPr/>
          <a:lstStyle/>
          <a:p>
            <a:r>
              <a:rPr lang="en-US"/>
              <a:t>© 2025 WTW. All rights reserved. See “WTW Forward-Looking Statements“ above for information about forward-looking statements and cautionary language, including how actual results may differ materially from those in the slide presentation.</a:t>
            </a:r>
          </a:p>
        </p:txBody>
      </p:sp>
      <p:sp>
        <p:nvSpPr>
          <p:cNvPr id="17" name="Text Placeholder 3">
            <a:extLst>
              <a:ext uri="{FF2B5EF4-FFF2-40B4-BE49-F238E27FC236}">
                <a16:creationId xmlns:a16="http://schemas.microsoft.com/office/drawing/2014/main" id="{EB17487D-DDC5-6901-129B-C2146B728585}"/>
              </a:ext>
            </a:extLst>
          </p:cNvPr>
          <p:cNvSpPr txBox="1">
            <a:spLocks/>
          </p:cNvSpPr>
          <p:nvPr/>
        </p:nvSpPr>
        <p:spPr>
          <a:xfrm>
            <a:off x="457200" y="950913"/>
            <a:ext cx="11247438" cy="3651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2000" b="0" i="0" kern="1200">
                <a:solidFill>
                  <a:schemeClr val="tx1"/>
                </a:solidFill>
                <a:latin typeface="+mn-lt"/>
                <a:ea typeface="Roboto" panose="02000000000000000000" pitchFamily="2" charset="0"/>
                <a:cs typeface="Arial" panose="020B0604020202020204" pitchFamily="34" charset="0"/>
              </a:defRPr>
            </a:lvl2pPr>
            <a:lvl3pPr marL="0" indent="0" algn="l" defTabSz="292608" rtl="0" eaLnBrk="1" latinLnBrk="0" hangingPunct="1">
              <a:lnSpc>
                <a:spcPct val="100000"/>
              </a:lnSpc>
              <a:spcBef>
                <a:spcPts val="0"/>
              </a:spcBef>
              <a:spcAft>
                <a:spcPts val="300"/>
              </a:spcAft>
              <a:buClr>
                <a:schemeClr val="tx2"/>
              </a:buClr>
              <a:buFontTx/>
              <a:buNone/>
              <a:tabLst>
                <a:tab pos="276225" algn="l"/>
                <a:tab pos="584200" algn="l"/>
              </a:tabLst>
              <a:defRPr sz="2000" b="0" i="0" kern="1200">
                <a:solidFill>
                  <a:schemeClr val="tx1"/>
                </a:solidFill>
                <a:latin typeface="+mn-lt"/>
                <a:ea typeface="Roboto" panose="02000000000000000000" pitchFamily="2" charset="0"/>
                <a:cs typeface="Times New Roman" panose="02020603050405020304" pitchFamily="18" charset="0"/>
              </a:defRPr>
            </a:lvl3pPr>
            <a:lvl4pPr marL="0" marR="0" indent="0" algn="l" defTabSz="292608" rtl="0" eaLnBrk="1" fontAlgn="auto" latinLnBrk="0" hangingPunct="1">
              <a:lnSpc>
                <a:spcPct val="100000"/>
              </a:lnSpc>
              <a:spcBef>
                <a:spcPts val="0"/>
              </a:spcBef>
              <a:spcAft>
                <a:spcPts val="300"/>
              </a:spcAft>
              <a:buClr>
                <a:schemeClr val="tx2"/>
              </a:buClr>
              <a:buSzPct val="100000"/>
              <a:buFontTx/>
              <a:buNone/>
              <a:tabLst/>
              <a:defRPr sz="2000" b="0" i="0" kern="1200">
                <a:solidFill>
                  <a:schemeClr val="tx1"/>
                </a:solidFill>
                <a:latin typeface="+mn-lt"/>
                <a:ea typeface="Roboto" panose="02000000000000000000" pitchFamily="2" charset="0"/>
                <a:cs typeface="Times New Roman" panose="02020603050405020304" pitchFamily="18" charset="0"/>
              </a:defRPr>
            </a:lvl4pPr>
            <a:lvl5pPr marL="0" indent="0" algn="l" defTabSz="292608" rtl="0" eaLnBrk="1" latinLnBrk="0" hangingPunct="1">
              <a:lnSpc>
                <a:spcPct val="100000"/>
              </a:lnSpc>
              <a:spcBef>
                <a:spcPts val="0"/>
              </a:spcBef>
              <a:spcAft>
                <a:spcPts val="300"/>
              </a:spcAft>
              <a:buClr>
                <a:schemeClr val="tx2"/>
              </a:buClr>
              <a:buSzPct val="100000"/>
              <a:buFontTx/>
              <a:buNone/>
              <a:tabLst>
                <a:tab pos="292608" algn="l"/>
                <a:tab pos="585216" algn="l"/>
              </a:tabLst>
              <a:defRPr sz="2000" b="0" i="0" kern="1200">
                <a:solidFill>
                  <a:schemeClr val="tx1"/>
                </a:solidFill>
                <a:latin typeface="+mn-lt"/>
                <a:ea typeface="Roboto" panose="02000000000000000000" pitchFamily="2" charset="0"/>
                <a:cs typeface="Times New Roman" panose="02020603050405020304" pitchFamily="18" charset="0"/>
              </a:defRPr>
            </a:lvl5pPr>
            <a:lvl6pPr marL="0" indent="0" algn="l" defTabSz="914400" rtl="0" eaLnBrk="1" latinLnBrk="0" hangingPunct="1">
              <a:lnSpc>
                <a:spcPct val="100000"/>
              </a:lnSpc>
              <a:spcBef>
                <a:spcPts val="0"/>
              </a:spcBef>
              <a:spcAft>
                <a:spcPts val="300"/>
              </a:spcAft>
              <a:buClr>
                <a:schemeClr val="tx2"/>
              </a:buClr>
              <a:buSzPct val="100000"/>
              <a:buFontTx/>
              <a:buNone/>
              <a:tabLst/>
              <a:defRPr sz="2000" b="0" i="0" kern="1200">
                <a:solidFill>
                  <a:schemeClr val="tx1"/>
                </a:solidFill>
                <a:latin typeface="+mn-lt"/>
                <a:ea typeface="Roboto" panose="02000000000000000000" pitchFamily="2" charset="0"/>
                <a:cs typeface="Times New Roman" panose="02020603050405020304" pitchFamily="18" charset="0"/>
              </a:defRPr>
            </a:lvl6pPr>
            <a:lvl7pPr marL="0" indent="0" algn="l" defTabSz="914400" rtl="0" eaLnBrk="1" latinLnBrk="0" hangingPunct="1">
              <a:lnSpc>
                <a:spcPct val="100000"/>
              </a:lnSpc>
              <a:spcBef>
                <a:spcPts val="0"/>
              </a:spcBef>
              <a:spcAft>
                <a:spcPts val="300"/>
              </a:spcAft>
              <a:buClr>
                <a:schemeClr val="tx2"/>
              </a:buClr>
              <a:buSzPct val="100000"/>
              <a:buFontTx/>
              <a:buNone/>
              <a:tabLst/>
              <a:defRPr sz="2000" b="0" i="0" kern="1200">
                <a:solidFill>
                  <a:schemeClr val="tx1"/>
                </a:solidFill>
                <a:latin typeface="+mn-lt"/>
                <a:ea typeface="Roboto" panose="02000000000000000000" pitchFamily="2" charset="0"/>
                <a:cs typeface="Times New Roman" panose="02020603050405020304" pitchFamily="18" charset="0"/>
              </a:defRPr>
            </a:lvl7pPr>
            <a:lvl8pPr marL="0" indent="0" algn="l" defTabSz="914400" rtl="0" eaLnBrk="1" latinLnBrk="0" hangingPunct="1">
              <a:lnSpc>
                <a:spcPct val="100000"/>
              </a:lnSpc>
              <a:spcBef>
                <a:spcPts val="0"/>
              </a:spcBef>
              <a:spcAft>
                <a:spcPts val="300"/>
              </a:spcAft>
              <a:buClr>
                <a:schemeClr val="tx2"/>
              </a:buClr>
              <a:buSzPct val="100000"/>
              <a:buFontTx/>
              <a:buNone/>
              <a:tabLst/>
              <a:defRPr sz="2000" b="0" i="0" kern="1200">
                <a:solidFill>
                  <a:schemeClr val="tx1"/>
                </a:solidFill>
                <a:latin typeface="+mn-lt"/>
                <a:ea typeface="Roboto" panose="02000000000000000000" pitchFamily="2" charset="0"/>
                <a:cs typeface="Times New Roman" panose="02020603050405020304" pitchFamily="18" charset="0"/>
              </a:defRPr>
            </a:lvl8pPr>
            <a:lvl9pPr marL="0" indent="0" algn="l" defTabSz="914400" rtl="0" eaLnBrk="1" latinLnBrk="0" hangingPunct="1">
              <a:lnSpc>
                <a:spcPct val="100000"/>
              </a:lnSpc>
              <a:spcBef>
                <a:spcPts val="0"/>
              </a:spcBef>
              <a:spcAft>
                <a:spcPts val="300"/>
              </a:spcAft>
              <a:buClr>
                <a:schemeClr val="tx2"/>
              </a:buClr>
              <a:buSzPct val="100000"/>
              <a:buFontTx/>
              <a:buNone/>
              <a:tabLst/>
              <a:defRPr sz="2000" b="0" i="0" kern="1200">
                <a:solidFill>
                  <a:schemeClr val="tx1"/>
                </a:solidFill>
                <a:latin typeface="+mn-lt"/>
                <a:ea typeface="Roboto" panose="02000000000000000000" pitchFamily="2" charset="0"/>
                <a:cs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000000"/>
                </a:solidFill>
                <a:effectLst/>
                <a:uLnTx/>
                <a:uFillTx/>
                <a:latin typeface="Arial" panose="020B0604020202020204"/>
                <a:ea typeface="Roboto"/>
                <a:cs typeface="Times New Roman"/>
              </a:rPr>
              <a:t>Our successful rebuild and transformation has strengthened WTW’s position and results</a:t>
            </a:r>
          </a:p>
          <a:p>
            <a:endParaRPr lang="en-US"/>
          </a:p>
        </p:txBody>
      </p:sp>
      <p:sp>
        <p:nvSpPr>
          <p:cNvPr id="2" name="Slide Number Placeholder 1">
            <a:extLst>
              <a:ext uri="{FF2B5EF4-FFF2-40B4-BE49-F238E27FC236}">
                <a16:creationId xmlns:a16="http://schemas.microsoft.com/office/drawing/2014/main" id="{77EBD1B7-5C86-5F39-E587-001267E4F981}"/>
              </a:ext>
            </a:extLst>
          </p:cNvPr>
          <p:cNvSpPr>
            <a:spLocks noGrp="1"/>
          </p:cNvSpPr>
          <p:nvPr>
            <p:ph type="sldNum" sz="quarter" idx="18"/>
          </p:nvPr>
        </p:nvSpPr>
        <p:spPr/>
        <p:txBody>
          <a:bodyPr/>
          <a:lstStyle/>
          <a:p>
            <a:fld id="{63DCA5C9-2E11-4C67-86EB-AE1DE127DC64}" type="slidenum">
              <a:rPr lang="en-US" smtClean="0"/>
              <a:pPr/>
              <a:t>16</a:t>
            </a:fld>
            <a:endParaRPr lang="en-US"/>
          </a:p>
        </p:txBody>
      </p:sp>
      <p:sp>
        <p:nvSpPr>
          <p:cNvPr id="6" name="Oval 5">
            <a:extLst>
              <a:ext uri="{FF2B5EF4-FFF2-40B4-BE49-F238E27FC236}">
                <a16:creationId xmlns:a16="http://schemas.microsoft.com/office/drawing/2014/main" id="{58AD97F2-507D-5EC3-3B89-8D4FAC6A7D3D}"/>
              </a:ext>
            </a:extLst>
          </p:cNvPr>
          <p:cNvSpPr/>
          <p:nvPr/>
        </p:nvSpPr>
        <p:spPr bwMode="auto">
          <a:xfrm>
            <a:off x="457198" y="2048485"/>
            <a:ext cx="3416796" cy="3416796"/>
          </a:xfrm>
          <a:prstGeom prst="ellipse">
            <a:avLst/>
          </a:prstGeom>
          <a:solidFill>
            <a:schemeClr val="bg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endParaRPr>
          </a:p>
        </p:txBody>
      </p:sp>
      <p:sp>
        <p:nvSpPr>
          <p:cNvPr id="7" name="TextBox 6">
            <a:extLst>
              <a:ext uri="{FF2B5EF4-FFF2-40B4-BE49-F238E27FC236}">
                <a16:creationId xmlns:a16="http://schemas.microsoft.com/office/drawing/2014/main" id="{0F2D0844-156B-C5AD-32DF-123F676CD681}"/>
              </a:ext>
            </a:extLst>
          </p:cNvPr>
          <p:cNvSpPr txBox="1"/>
          <p:nvPr/>
        </p:nvSpPr>
        <p:spPr>
          <a:xfrm>
            <a:off x="3382073" y="1745859"/>
            <a:ext cx="6765537" cy="1084950"/>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chorCtr="0">
            <a:noAutofit/>
          </a:bodyPr>
          <a:lstStyle>
            <a:defPPr>
              <a:defRPr lang="en-US"/>
            </a:defPPr>
            <a:lvl2pPr marL="1588" lvl="1" defTabSz="1019337">
              <a:lnSpc>
                <a:spcPct val="120000"/>
              </a:lnSpc>
              <a:spcBef>
                <a:spcPts val="0"/>
              </a:spcBef>
              <a:buClr>
                <a:schemeClr val="accent1"/>
              </a:buClr>
              <a:buSzPct val="92000"/>
              <a:defRPr sz="2000" b="0">
                <a:solidFill>
                  <a:schemeClr val="tx1"/>
                </a:solidFill>
                <a:cs typeface="Arial" panose="020B0604020202020204" pitchFamily="34" charset="0"/>
              </a:defRPr>
            </a:lvl2pPr>
          </a:lstStyle>
          <a:p>
            <a:pPr marL="1588" marR="0" lvl="1" indent="0" algn="l" defTabSz="1019337" rtl="0" eaLnBrk="1" fontAlgn="auto" latinLnBrk="0" hangingPunct="1">
              <a:lnSpc>
                <a:spcPct val="120000"/>
              </a:lnSpc>
              <a:spcBef>
                <a:spcPts val="0"/>
              </a:spcBef>
              <a:spcAft>
                <a:spcPts val="0"/>
              </a:spcAft>
              <a:buClr>
                <a:srgbClr val="48086F"/>
              </a:buClr>
              <a:buSzPct val="92000"/>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Accelerating performance through innovation and expansion in attractive markets</a:t>
            </a:r>
          </a:p>
        </p:txBody>
      </p:sp>
      <p:sp>
        <p:nvSpPr>
          <p:cNvPr id="9" name="Oval 8">
            <a:extLst>
              <a:ext uri="{FF2B5EF4-FFF2-40B4-BE49-F238E27FC236}">
                <a16:creationId xmlns:a16="http://schemas.microsoft.com/office/drawing/2014/main" id="{A5980B55-CC4D-FBE6-E17E-3527708C3DCE}"/>
              </a:ext>
            </a:extLst>
          </p:cNvPr>
          <p:cNvSpPr>
            <a:spLocks noChangeAspect="1"/>
          </p:cNvSpPr>
          <p:nvPr/>
        </p:nvSpPr>
        <p:spPr bwMode="auto">
          <a:xfrm flipH="1">
            <a:off x="2777494" y="2038669"/>
            <a:ext cx="492285" cy="482998"/>
          </a:xfrm>
          <a:prstGeom prst="ellipse">
            <a:avLst/>
          </a:prstGeom>
          <a:solidFill>
            <a:srgbClr val="48086F"/>
          </a:solidFill>
          <a:ln w="38100" cap="rnd"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20000"/>
              </a:spcBef>
              <a:spcAft>
                <a:spcPct val="0"/>
              </a:spcAft>
              <a:buClr>
                <a:srgbClr val="48086F"/>
              </a:buClr>
              <a:buSzPct val="90000"/>
              <a:buFont typeface="Wingdings" pitchFamily="2" charset="2"/>
              <a:buNone/>
              <a:tabLst/>
              <a:defRPr/>
            </a:pPr>
            <a:r>
              <a:rPr kumimoji="0" lang="en-US" sz="2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1</a:t>
            </a:r>
          </a:p>
        </p:txBody>
      </p:sp>
      <p:sp>
        <p:nvSpPr>
          <p:cNvPr id="10" name="TextBox 9">
            <a:extLst>
              <a:ext uri="{FF2B5EF4-FFF2-40B4-BE49-F238E27FC236}">
                <a16:creationId xmlns:a16="http://schemas.microsoft.com/office/drawing/2014/main" id="{1C74D015-569A-4541-0D11-52CDD7F52D7B}"/>
              </a:ext>
            </a:extLst>
          </p:cNvPr>
          <p:cNvSpPr txBox="1"/>
          <p:nvPr/>
        </p:nvSpPr>
        <p:spPr>
          <a:xfrm>
            <a:off x="4145224" y="2889284"/>
            <a:ext cx="6588814" cy="688066"/>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chorCtr="0">
            <a:noAutofit/>
          </a:bodyPr>
          <a:lstStyle>
            <a:defPPr>
              <a:defRPr lang="en-US"/>
            </a:defPPr>
            <a:lvl2pPr marL="1588" lvl="1" defTabSz="1019337">
              <a:lnSpc>
                <a:spcPct val="120000"/>
              </a:lnSpc>
              <a:spcBef>
                <a:spcPts val="0"/>
              </a:spcBef>
              <a:buClr>
                <a:schemeClr val="accent1"/>
              </a:buClr>
              <a:buSzPct val="92000"/>
              <a:defRPr sz="2000" b="0">
                <a:solidFill>
                  <a:schemeClr val="tx1"/>
                </a:solidFill>
                <a:cs typeface="Arial" panose="020B0604020202020204" pitchFamily="34" charset="0"/>
              </a:defRPr>
            </a:lvl2pPr>
          </a:lstStyle>
          <a:p>
            <a:pPr marL="1588" marR="0" lvl="1" indent="0" algn="l" defTabSz="1019337" rtl="0" eaLnBrk="1" fontAlgn="auto" latinLnBrk="0" hangingPunct="1">
              <a:lnSpc>
                <a:spcPct val="120000"/>
              </a:lnSpc>
              <a:spcBef>
                <a:spcPts val="0"/>
              </a:spcBef>
              <a:spcAft>
                <a:spcPts val="0"/>
              </a:spcAft>
              <a:buClr>
                <a:srgbClr val="48086F"/>
              </a:buClr>
              <a:buSzPct val="92000"/>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Enhancing efficiency to deliver continued adjusted operating margin expansion and FCF improvement</a:t>
            </a:r>
          </a:p>
        </p:txBody>
      </p:sp>
      <p:sp>
        <p:nvSpPr>
          <p:cNvPr id="12" name="TextBox 11">
            <a:extLst>
              <a:ext uri="{FF2B5EF4-FFF2-40B4-BE49-F238E27FC236}">
                <a16:creationId xmlns:a16="http://schemas.microsoft.com/office/drawing/2014/main" id="{4112A054-33B6-502B-8FF5-733144ED72A2}"/>
              </a:ext>
            </a:extLst>
          </p:cNvPr>
          <p:cNvSpPr txBox="1"/>
          <p:nvPr/>
        </p:nvSpPr>
        <p:spPr>
          <a:xfrm>
            <a:off x="4143770" y="3903291"/>
            <a:ext cx="6349528" cy="660083"/>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chorCtr="0">
            <a:noAutofit/>
          </a:bodyPr>
          <a:lstStyle>
            <a:defPPr>
              <a:defRPr lang="en-US"/>
            </a:defPPr>
            <a:lvl2pPr marL="1588" lvl="1" defTabSz="1019337">
              <a:lnSpc>
                <a:spcPct val="120000"/>
              </a:lnSpc>
              <a:spcBef>
                <a:spcPts val="0"/>
              </a:spcBef>
              <a:buClr>
                <a:schemeClr val="accent1"/>
              </a:buClr>
              <a:buSzPct val="92000"/>
              <a:defRPr sz="2000" b="0">
                <a:solidFill>
                  <a:schemeClr val="tx1"/>
                </a:solidFill>
                <a:cs typeface="Arial" panose="020B0604020202020204" pitchFamily="34" charset="0"/>
              </a:defRPr>
            </a:lvl2pPr>
          </a:lstStyle>
          <a:p>
            <a:pPr marL="1588" marR="0" lvl="1" indent="0" algn="l" defTabSz="1019337" rtl="0" eaLnBrk="1" fontAlgn="auto" latinLnBrk="0" hangingPunct="1">
              <a:lnSpc>
                <a:spcPct val="120000"/>
              </a:lnSpc>
              <a:spcBef>
                <a:spcPts val="0"/>
              </a:spcBef>
              <a:spcAft>
                <a:spcPts val="0"/>
              </a:spcAft>
              <a:buClr>
                <a:srgbClr val="48086F"/>
              </a:buClr>
              <a:buSzPct val="92000"/>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Optimizing portfolio to elevate financial performance and strategic position</a:t>
            </a:r>
          </a:p>
        </p:txBody>
      </p:sp>
      <p:sp>
        <p:nvSpPr>
          <p:cNvPr id="14" name="TextBox 13">
            <a:extLst>
              <a:ext uri="{FF2B5EF4-FFF2-40B4-BE49-F238E27FC236}">
                <a16:creationId xmlns:a16="http://schemas.microsoft.com/office/drawing/2014/main" id="{64755A06-1AD5-B16F-0AE7-22CA8D2E256A}"/>
              </a:ext>
            </a:extLst>
          </p:cNvPr>
          <p:cNvSpPr txBox="1"/>
          <p:nvPr/>
        </p:nvSpPr>
        <p:spPr>
          <a:xfrm>
            <a:off x="3384662" y="4861537"/>
            <a:ext cx="6684890" cy="650624"/>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chorCtr="0">
            <a:noAutofit/>
          </a:bodyPr>
          <a:lstStyle>
            <a:defPPr>
              <a:defRPr lang="en-US"/>
            </a:defPPr>
            <a:lvl2pPr marL="1588" lvl="1" defTabSz="1019337">
              <a:lnSpc>
                <a:spcPct val="110000"/>
              </a:lnSpc>
              <a:spcBef>
                <a:spcPct val="70000"/>
              </a:spcBef>
              <a:buClr>
                <a:schemeClr val="accent1"/>
              </a:buClr>
              <a:buSzPct val="92000"/>
              <a:defRPr sz="1600" b="1">
                <a:solidFill>
                  <a:schemeClr val="tx2"/>
                </a:solidFill>
              </a:defRPr>
            </a:lvl2pPr>
          </a:lstStyle>
          <a:p>
            <a:pPr marL="1588" marR="0" lvl="1" indent="0" algn="l" defTabSz="1019337" rtl="0" eaLnBrk="1" fontAlgn="auto" latinLnBrk="0" hangingPunct="1">
              <a:lnSpc>
                <a:spcPct val="120000"/>
              </a:lnSpc>
              <a:spcBef>
                <a:spcPts val="0"/>
              </a:spcBef>
              <a:spcAft>
                <a:spcPts val="0"/>
              </a:spcAft>
              <a:buClr>
                <a:srgbClr val="48086F"/>
              </a:buClr>
              <a:buSzPct val="92000"/>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Generating attractive shareholder returns through balanced capital allocation strategy</a:t>
            </a:r>
          </a:p>
        </p:txBody>
      </p:sp>
      <p:pic>
        <p:nvPicPr>
          <p:cNvPr id="16" name="Picture 4" descr="Willis Towers Watson Rebrands To WTW – Global Benefits Vision">
            <a:extLst>
              <a:ext uri="{FF2B5EF4-FFF2-40B4-BE49-F238E27FC236}">
                <a16:creationId xmlns:a16="http://schemas.microsoft.com/office/drawing/2014/main" id="{8EEA7D64-D729-FC10-FD0C-FBEA341CE4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6770" y="3517851"/>
            <a:ext cx="1477652" cy="478064"/>
          </a:xfrm>
          <a:prstGeom prst="rect">
            <a:avLst/>
          </a:prstGeom>
          <a:noFill/>
          <a:extLst>
            <a:ext uri="{909E8E84-426E-40DD-AFC4-6F175D3DCCD1}">
              <a14:hiddenFill xmlns:a14="http://schemas.microsoft.com/office/drawing/2010/main">
                <a:solidFill>
                  <a:srgbClr val="FFFFFF"/>
                </a:solidFill>
              </a14:hiddenFill>
            </a:ext>
          </a:extLst>
        </p:spPr>
      </p:pic>
      <p:sp>
        <p:nvSpPr>
          <p:cNvPr id="18" name="Oval 17">
            <a:extLst>
              <a:ext uri="{FF2B5EF4-FFF2-40B4-BE49-F238E27FC236}">
                <a16:creationId xmlns:a16="http://schemas.microsoft.com/office/drawing/2014/main" id="{1DF9F722-54AA-80FD-1476-B30852511B5D}"/>
              </a:ext>
            </a:extLst>
          </p:cNvPr>
          <p:cNvSpPr>
            <a:spLocks noChangeAspect="1"/>
          </p:cNvSpPr>
          <p:nvPr/>
        </p:nvSpPr>
        <p:spPr bwMode="auto">
          <a:xfrm flipH="1">
            <a:off x="3519356" y="3006865"/>
            <a:ext cx="492285" cy="482998"/>
          </a:xfrm>
          <a:prstGeom prst="ellipse">
            <a:avLst/>
          </a:prstGeom>
          <a:solidFill>
            <a:srgbClr val="48086F"/>
          </a:solidFill>
          <a:ln w="38100" cap="rnd"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20000"/>
              </a:spcBef>
              <a:spcAft>
                <a:spcPct val="0"/>
              </a:spcAft>
              <a:buClr>
                <a:srgbClr val="48086F"/>
              </a:buClr>
              <a:buSzPct val="90000"/>
              <a:buFont typeface="Wingdings" pitchFamily="2" charset="2"/>
              <a:buNone/>
              <a:tabLst/>
              <a:defRPr/>
            </a:pPr>
            <a:r>
              <a:rPr kumimoji="0" lang="en-US" sz="2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2</a:t>
            </a:r>
          </a:p>
        </p:txBody>
      </p:sp>
      <p:sp>
        <p:nvSpPr>
          <p:cNvPr id="19" name="Oval 18">
            <a:extLst>
              <a:ext uri="{FF2B5EF4-FFF2-40B4-BE49-F238E27FC236}">
                <a16:creationId xmlns:a16="http://schemas.microsoft.com/office/drawing/2014/main" id="{225AAAAA-EAEE-5681-8BF0-FD83AB54E5A4}"/>
              </a:ext>
            </a:extLst>
          </p:cNvPr>
          <p:cNvSpPr>
            <a:spLocks noChangeAspect="1"/>
          </p:cNvSpPr>
          <p:nvPr/>
        </p:nvSpPr>
        <p:spPr bwMode="auto">
          <a:xfrm flipH="1">
            <a:off x="2777494" y="4943256"/>
            <a:ext cx="492285" cy="482998"/>
          </a:xfrm>
          <a:prstGeom prst="ellipse">
            <a:avLst/>
          </a:prstGeom>
          <a:solidFill>
            <a:srgbClr val="48086F"/>
          </a:solidFill>
          <a:ln w="38100" cap="rnd"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20000"/>
              </a:spcBef>
              <a:spcAft>
                <a:spcPct val="0"/>
              </a:spcAft>
              <a:buClr>
                <a:srgbClr val="48086F"/>
              </a:buClr>
              <a:buSzPct val="90000"/>
              <a:buFont typeface="Wingdings" pitchFamily="2" charset="2"/>
              <a:buNone/>
              <a:tabLst/>
              <a:defRPr/>
            </a:pPr>
            <a:r>
              <a:rPr kumimoji="0" lang="en-US" sz="2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4</a:t>
            </a:r>
          </a:p>
        </p:txBody>
      </p:sp>
      <p:sp>
        <p:nvSpPr>
          <p:cNvPr id="20" name="Oval 19">
            <a:extLst>
              <a:ext uri="{FF2B5EF4-FFF2-40B4-BE49-F238E27FC236}">
                <a16:creationId xmlns:a16="http://schemas.microsoft.com/office/drawing/2014/main" id="{6086F97D-B9EC-7FE5-9426-73E435BD8430}"/>
              </a:ext>
            </a:extLst>
          </p:cNvPr>
          <p:cNvSpPr>
            <a:spLocks noChangeAspect="1"/>
          </p:cNvSpPr>
          <p:nvPr/>
        </p:nvSpPr>
        <p:spPr bwMode="auto">
          <a:xfrm flipH="1">
            <a:off x="3519356" y="3975061"/>
            <a:ext cx="492285" cy="482998"/>
          </a:xfrm>
          <a:prstGeom prst="ellipse">
            <a:avLst/>
          </a:prstGeom>
          <a:solidFill>
            <a:srgbClr val="48086F"/>
          </a:solidFill>
          <a:ln w="38100" cap="rnd"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20000"/>
              </a:spcBef>
              <a:spcAft>
                <a:spcPct val="0"/>
              </a:spcAft>
              <a:buClr>
                <a:srgbClr val="48086F"/>
              </a:buClr>
              <a:buSzPct val="90000"/>
              <a:buFont typeface="Wingdings" pitchFamily="2" charset="2"/>
              <a:buNone/>
              <a:tabLst/>
              <a:defRPr/>
            </a:pPr>
            <a:r>
              <a:rPr kumimoji="0" lang="en-US" sz="2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3</a:t>
            </a:r>
          </a:p>
        </p:txBody>
      </p:sp>
    </p:spTree>
    <p:extLst>
      <p:ext uri="{BB962C8B-B14F-4D97-AF65-F5344CB8AC3E}">
        <p14:creationId xmlns:p14="http://schemas.microsoft.com/office/powerpoint/2010/main" val="1835480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E0627C08-B613-42AA-A19C-676CE915367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7" name="Object 6" hidden="1">
                        <a:extLst>
                          <a:ext uri="{FF2B5EF4-FFF2-40B4-BE49-F238E27FC236}">
                            <a16:creationId xmlns:a16="http://schemas.microsoft.com/office/drawing/2014/main" id="{E0627C08-B613-42AA-A19C-676CE915367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4035CBA-D504-48BC-ADB0-D202E2EC4578}"/>
              </a:ext>
            </a:extLst>
          </p:cNvPr>
          <p:cNvSpPr>
            <a:spLocks noGrp="1"/>
          </p:cNvSpPr>
          <p:nvPr>
            <p:ph type="title"/>
          </p:nvPr>
        </p:nvSpPr>
        <p:spPr/>
        <p:txBody>
          <a:bodyPr vert="horz"/>
          <a:lstStyle/>
          <a:p>
            <a:r>
              <a:rPr lang="en-US"/>
              <a:t>Strategy &amp; Outlook</a:t>
            </a:r>
          </a:p>
        </p:txBody>
      </p:sp>
      <p:sp>
        <p:nvSpPr>
          <p:cNvPr id="6" name="Footer Placeholder 1">
            <a:extLst>
              <a:ext uri="{FF2B5EF4-FFF2-40B4-BE49-F238E27FC236}">
                <a16:creationId xmlns:a16="http://schemas.microsoft.com/office/drawing/2014/main" id="{A81FB418-7205-40E4-957B-246F2CFB2515}"/>
              </a:ext>
            </a:extLst>
          </p:cNvPr>
          <p:cNvSpPr>
            <a:spLocks noGrp="1"/>
          </p:cNvSpPr>
          <p:nvPr>
            <p:ph type="ftr" sz="quarter" idx="10"/>
          </p:nvPr>
        </p:nvSpPr>
        <p:spPr>
          <a:xfrm>
            <a:off x="457199" y="6519672"/>
            <a:ext cx="8982892" cy="124968"/>
          </a:xfrm>
        </p:spPr>
        <p:txBody>
          <a:bodyPr/>
          <a:lstStyle/>
          <a:p>
            <a:pPr marL="0" marR="0" lvl="0" indent="9525"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panose="020B0604020202020204"/>
                <a:ea typeface="Roboto" panose="02000000000000000000" pitchFamily="2" charset="0"/>
              </a:rPr>
              <a:t>© 2025 WTW. All rights reserved. See “WTW Forward-Looking Statements“ above for information about forward-looking statements and cautionary language, including how actual results may differ materially from those in the slide presentation.</a:t>
            </a:r>
          </a:p>
        </p:txBody>
      </p:sp>
      <p:sp>
        <p:nvSpPr>
          <p:cNvPr id="5" name="Slide Number Placeholder 4">
            <a:extLst>
              <a:ext uri="{FF2B5EF4-FFF2-40B4-BE49-F238E27FC236}">
                <a16:creationId xmlns:a16="http://schemas.microsoft.com/office/drawing/2014/main" id="{7BFBA4B3-9137-4C4F-A343-E8FA125CAAFE}"/>
              </a:ext>
            </a:extLst>
          </p:cNvPr>
          <p:cNvSpPr>
            <a:spLocks noGrp="1"/>
          </p:cNvSpPr>
          <p:nvPr>
            <p:ph type="sldNum" sz="quarter" idx="18"/>
          </p:nvPr>
        </p:nvSpPr>
        <p:spPr>
          <a:xfrm>
            <a:off x="11427675" y="6437376"/>
            <a:ext cx="306387" cy="20875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83E393-C0BF-4ED8-8545-7E4C90AFF831}" type="slidenum">
              <a:rPr kumimoji="0" lang="en-US" sz="9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997376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think-cell data - do not delete" hidden="1">
            <a:extLst>
              <a:ext uri="{FF2B5EF4-FFF2-40B4-BE49-F238E27FC236}">
                <a16:creationId xmlns:a16="http://schemas.microsoft.com/office/drawing/2014/main" id="{914F1C2F-4F4C-59B7-AE1E-A9A9000EBF9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7" imgH="348" progId="TCLayout.ActiveDocument.1">
                  <p:embed/>
                </p:oleObj>
              </mc:Choice>
              <mc:Fallback>
                <p:oleObj name="think-cell Slide" r:id="rId5" imgW="347" imgH="348" progId="TCLayout.ActiveDocument.1">
                  <p:embed/>
                  <p:pic>
                    <p:nvPicPr>
                      <p:cNvPr id="46" name="think-cell data - do not delete" hidden="1">
                        <a:extLst>
                          <a:ext uri="{FF2B5EF4-FFF2-40B4-BE49-F238E27FC236}">
                            <a16:creationId xmlns:a16="http://schemas.microsoft.com/office/drawing/2014/main" id="{914F1C2F-4F4C-59B7-AE1E-A9A9000EBF9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FE4618EE-B0D2-BCB5-243A-4E41B326C485}"/>
              </a:ext>
            </a:extLst>
          </p:cNvPr>
          <p:cNvSpPr>
            <a:spLocks noGrp="1"/>
          </p:cNvSpPr>
          <p:nvPr>
            <p:ph type="sldNum" sz="quarter" idx="2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DCA5C9-2E11-4C67-86EB-AE1DE127DC64}" type="slidenum">
              <a:rPr kumimoji="0" lang="en-US" sz="900" b="0" i="0" u="none" strike="noStrike" kern="1200" cap="none" spc="0" normalizeH="0" baseline="0" noProof="0" smtClean="0">
                <a:ln>
                  <a:noFill/>
                </a:ln>
                <a:solidFill>
                  <a:srgbClr val="000000"/>
                </a:solidFill>
                <a:effectLst/>
                <a:uLnTx/>
                <a:uFillTx/>
                <a:latin typeface="Arial" panose="020B0604020202020204"/>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a:ln>
                <a:noFill/>
              </a:ln>
              <a:solidFill>
                <a:srgbClr val="000000"/>
              </a:solidFill>
              <a:effectLst/>
              <a:uLnTx/>
              <a:uFillTx/>
              <a:latin typeface="Arial" panose="020B0604020202020204"/>
              <a:ea typeface="Verdana" panose="020B0604030504040204" pitchFamily="34" charset="0"/>
            </a:endParaRPr>
          </a:p>
        </p:txBody>
      </p:sp>
      <p:sp>
        <p:nvSpPr>
          <p:cNvPr id="2" name="Title 1">
            <a:extLst>
              <a:ext uri="{FF2B5EF4-FFF2-40B4-BE49-F238E27FC236}">
                <a16:creationId xmlns:a16="http://schemas.microsoft.com/office/drawing/2014/main" id="{9913025A-6DF7-94A4-B4E2-8F9B8284400B}"/>
              </a:ext>
            </a:extLst>
          </p:cNvPr>
          <p:cNvSpPr>
            <a:spLocks noGrp="1"/>
          </p:cNvSpPr>
          <p:nvPr>
            <p:ph type="title"/>
          </p:nvPr>
        </p:nvSpPr>
        <p:spPr/>
        <p:txBody>
          <a:bodyPr vert="horz"/>
          <a:lstStyle/>
          <a:p>
            <a:r>
              <a:rPr lang="en-US"/>
              <a:t>WTW Strategic &amp; Financial Framework</a:t>
            </a:r>
          </a:p>
        </p:txBody>
      </p:sp>
      <p:grpSp>
        <p:nvGrpSpPr>
          <p:cNvPr id="42" name="Group 41">
            <a:extLst>
              <a:ext uri="{FF2B5EF4-FFF2-40B4-BE49-F238E27FC236}">
                <a16:creationId xmlns:a16="http://schemas.microsoft.com/office/drawing/2014/main" id="{55B48727-47DA-0094-1349-720CB319C31D}"/>
              </a:ext>
            </a:extLst>
          </p:cNvPr>
          <p:cNvGrpSpPr/>
          <p:nvPr/>
        </p:nvGrpSpPr>
        <p:grpSpPr>
          <a:xfrm>
            <a:off x="457198" y="2019169"/>
            <a:ext cx="4007498" cy="784096"/>
            <a:chOff x="390523" y="1893843"/>
            <a:chExt cx="4007498" cy="784096"/>
          </a:xfrm>
        </p:grpSpPr>
        <p:sp>
          <p:nvSpPr>
            <p:cNvPr id="3" name="TextBox 2">
              <a:extLst>
                <a:ext uri="{FF2B5EF4-FFF2-40B4-BE49-F238E27FC236}">
                  <a16:creationId xmlns:a16="http://schemas.microsoft.com/office/drawing/2014/main" id="{85D4C682-C141-BBB9-0A93-0A6B813A9DFC}"/>
                </a:ext>
              </a:extLst>
            </p:cNvPr>
            <p:cNvSpPr txBox="1"/>
            <p:nvPr/>
          </p:nvSpPr>
          <p:spPr>
            <a:xfrm>
              <a:off x="1289061" y="1893843"/>
              <a:ext cx="2348400" cy="246221"/>
            </a:xfrm>
            <a:prstGeom prst="rect">
              <a:avLst/>
            </a:prstGeom>
            <a:noFill/>
          </p:spPr>
          <p:txBody>
            <a:bodyPr wrap="none" lIns="0" tIns="0" rIns="0" bIns="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panose="020B0604020202020204"/>
                  <a:ea typeface="+mn-ea"/>
                  <a:cs typeface="+mn-cs"/>
                </a:rPr>
                <a:t>Accelerate Performance</a:t>
              </a:r>
              <a:endParaRPr kumimoji="0" lang="en-US" sz="11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A195D832-326A-8C7C-A5DC-0558992A29AD}"/>
                </a:ext>
              </a:extLst>
            </p:cNvPr>
            <p:cNvSpPr txBox="1"/>
            <p:nvPr/>
          </p:nvSpPr>
          <p:spPr>
            <a:xfrm>
              <a:off x="1289061" y="2216274"/>
              <a:ext cx="3108960" cy="461665"/>
            </a:xfrm>
            <a:prstGeom prst="rect">
              <a:avLst/>
            </a:prstGeom>
            <a:noFill/>
          </p:spPr>
          <p:txBody>
            <a:bodyPr wrap="square" lIns="0" r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a:ea typeface="+mn-ea"/>
                  <a:cs typeface="+mn-cs"/>
                </a:rPr>
                <a:t>We will build on recent momentum to drive performance in our businesses</a:t>
              </a:r>
            </a:p>
          </p:txBody>
        </p:sp>
        <p:pic>
          <p:nvPicPr>
            <p:cNvPr id="16" name="Picture 15">
              <a:extLst>
                <a:ext uri="{FF2B5EF4-FFF2-40B4-BE49-F238E27FC236}">
                  <a16:creationId xmlns:a16="http://schemas.microsoft.com/office/drawing/2014/main" id="{9269BC77-4724-9586-BA88-5C465452992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90523" y="1893843"/>
              <a:ext cx="642900" cy="642900"/>
            </a:xfrm>
            <a:prstGeom prst="rect">
              <a:avLst/>
            </a:prstGeom>
          </p:spPr>
        </p:pic>
      </p:grpSp>
      <p:sp>
        <p:nvSpPr>
          <p:cNvPr id="41" name="TextBox 40">
            <a:extLst>
              <a:ext uri="{FF2B5EF4-FFF2-40B4-BE49-F238E27FC236}">
                <a16:creationId xmlns:a16="http://schemas.microsoft.com/office/drawing/2014/main" id="{0060CEC5-E9C2-69E6-AB0E-E83E91165E54}"/>
              </a:ext>
            </a:extLst>
          </p:cNvPr>
          <p:cNvSpPr txBox="1"/>
          <p:nvPr/>
        </p:nvSpPr>
        <p:spPr>
          <a:xfrm>
            <a:off x="478213" y="1193179"/>
            <a:ext cx="1859483" cy="215444"/>
          </a:xfrm>
          <a:prstGeom prst="rect">
            <a:avLst/>
          </a:prstGeom>
          <a:noFill/>
        </p:spPr>
        <p:txBody>
          <a:bodyPr wrap="square" lIns="0" tIns="0" rIns="0" bIns="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mn-ea"/>
                <a:cs typeface="+mn-cs"/>
              </a:rPr>
              <a:t>Strategic Priorities</a:t>
            </a:r>
            <a:endParaRPr kumimoji="0" lang="en-US" sz="10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36" name="Group 35">
            <a:extLst>
              <a:ext uri="{FF2B5EF4-FFF2-40B4-BE49-F238E27FC236}">
                <a16:creationId xmlns:a16="http://schemas.microsoft.com/office/drawing/2014/main" id="{6FACB364-C62F-333D-EAC6-B0D7CE3C5720}"/>
              </a:ext>
            </a:extLst>
          </p:cNvPr>
          <p:cNvGrpSpPr/>
          <p:nvPr/>
        </p:nvGrpSpPr>
        <p:grpSpPr>
          <a:xfrm>
            <a:off x="459085" y="3320495"/>
            <a:ext cx="4005788" cy="946787"/>
            <a:chOff x="392410" y="3081930"/>
            <a:chExt cx="4005788" cy="946787"/>
          </a:xfrm>
        </p:grpSpPr>
        <p:sp>
          <p:nvSpPr>
            <p:cNvPr id="5" name="TextBox 4">
              <a:extLst>
                <a:ext uri="{FF2B5EF4-FFF2-40B4-BE49-F238E27FC236}">
                  <a16:creationId xmlns:a16="http://schemas.microsoft.com/office/drawing/2014/main" id="{B286BC5D-D42E-4B9E-EC55-C2DFD406D88A}"/>
                </a:ext>
              </a:extLst>
            </p:cNvPr>
            <p:cNvSpPr txBox="1"/>
            <p:nvPr/>
          </p:nvSpPr>
          <p:spPr>
            <a:xfrm>
              <a:off x="1289239" y="3081930"/>
              <a:ext cx="1880323" cy="246221"/>
            </a:xfrm>
            <a:prstGeom prst="rect">
              <a:avLst/>
            </a:prstGeom>
            <a:noFill/>
          </p:spPr>
          <p:txBody>
            <a:bodyPr wrap="none" lIns="0" tIns="0" rIns="0" bIns="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panose="020B0604020202020204"/>
                  <a:ea typeface="+mn-ea"/>
                  <a:cs typeface="+mn-cs"/>
                </a:rPr>
                <a:t>Enhance Efficiency</a:t>
              </a:r>
              <a:endParaRPr kumimoji="0" lang="en-US" sz="11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F78B6E79-599D-04E7-F9B8-898BAEDA0F14}"/>
                </a:ext>
              </a:extLst>
            </p:cNvPr>
            <p:cNvSpPr txBox="1"/>
            <p:nvPr/>
          </p:nvSpPr>
          <p:spPr>
            <a:xfrm>
              <a:off x="1289238" y="3382386"/>
              <a:ext cx="3108960" cy="646331"/>
            </a:xfrm>
            <a:prstGeom prst="rect">
              <a:avLst/>
            </a:prstGeom>
            <a:noFill/>
          </p:spPr>
          <p:txBody>
            <a:bodyPr wrap="square" lIns="0" r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a:ea typeface="+mn-ea"/>
                  <a:cs typeface="+mn-cs"/>
                </a:rPr>
                <a:t>We will focus on enhancing operational efficiency to sustain margin and FCF improvement</a:t>
              </a:r>
            </a:p>
          </p:txBody>
        </p:sp>
        <p:pic>
          <p:nvPicPr>
            <p:cNvPr id="18" name="Picture 17">
              <a:extLst>
                <a:ext uri="{FF2B5EF4-FFF2-40B4-BE49-F238E27FC236}">
                  <a16:creationId xmlns:a16="http://schemas.microsoft.com/office/drawing/2014/main" id="{FA1CC968-AA42-7375-BA43-7B6D69A02376}"/>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92410" y="3081930"/>
              <a:ext cx="639480" cy="642900"/>
            </a:xfrm>
            <a:prstGeom prst="rect">
              <a:avLst/>
            </a:prstGeom>
          </p:spPr>
        </p:pic>
      </p:grpSp>
      <p:grpSp>
        <p:nvGrpSpPr>
          <p:cNvPr id="35" name="Group 34">
            <a:extLst>
              <a:ext uri="{FF2B5EF4-FFF2-40B4-BE49-F238E27FC236}">
                <a16:creationId xmlns:a16="http://schemas.microsoft.com/office/drawing/2014/main" id="{E996A92C-1857-1F51-4CF2-D4FDC31626C9}"/>
              </a:ext>
            </a:extLst>
          </p:cNvPr>
          <p:cNvGrpSpPr/>
          <p:nvPr/>
        </p:nvGrpSpPr>
        <p:grpSpPr>
          <a:xfrm>
            <a:off x="459085" y="4599847"/>
            <a:ext cx="4005788" cy="948356"/>
            <a:chOff x="392410" y="4255446"/>
            <a:chExt cx="4005788" cy="948356"/>
          </a:xfrm>
        </p:grpSpPr>
        <p:sp>
          <p:nvSpPr>
            <p:cNvPr id="6" name="TextBox 5">
              <a:extLst>
                <a:ext uri="{FF2B5EF4-FFF2-40B4-BE49-F238E27FC236}">
                  <a16:creationId xmlns:a16="http://schemas.microsoft.com/office/drawing/2014/main" id="{F9808507-419B-3577-B130-99CD81537E9F}"/>
                </a:ext>
              </a:extLst>
            </p:cNvPr>
            <p:cNvSpPr txBox="1"/>
            <p:nvPr/>
          </p:nvSpPr>
          <p:spPr>
            <a:xfrm>
              <a:off x="1289238" y="4255446"/>
              <a:ext cx="1771319" cy="246221"/>
            </a:xfrm>
            <a:prstGeom prst="rect">
              <a:avLst/>
            </a:prstGeom>
            <a:noFill/>
          </p:spPr>
          <p:txBody>
            <a:bodyPr wrap="none" lIns="0" tIns="0" rIns="0" bIns="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panose="020B0604020202020204"/>
                  <a:ea typeface="+mn-ea"/>
                  <a:cs typeface="+mn-cs"/>
                </a:rPr>
                <a:t>Optimize Portfolio</a:t>
              </a:r>
              <a:endParaRPr kumimoji="0" lang="en-US" sz="11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4FF959EF-2EEC-1DA8-96B6-28A80F88609F}"/>
                </a:ext>
              </a:extLst>
            </p:cNvPr>
            <p:cNvSpPr txBox="1"/>
            <p:nvPr/>
          </p:nvSpPr>
          <p:spPr>
            <a:xfrm>
              <a:off x="1289238" y="4557471"/>
              <a:ext cx="3108960" cy="646331"/>
            </a:xfrm>
            <a:prstGeom prst="rect">
              <a:avLst/>
            </a:prstGeom>
            <a:noFill/>
          </p:spPr>
          <p:txBody>
            <a:bodyPr wrap="square" lIns="0" r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a:ea typeface="+mn-ea"/>
                  <a:cs typeface="+mn-cs"/>
                </a:rPr>
                <a:t>We will invest strategically to optimize our portfolio and pursue scaled and high-growth broking businesses</a:t>
              </a:r>
            </a:p>
          </p:txBody>
        </p:sp>
        <p:pic>
          <p:nvPicPr>
            <p:cNvPr id="17" name="Picture 16">
              <a:extLst>
                <a:ext uri="{FF2B5EF4-FFF2-40B4-BE49-F238E27FC236}">
                  <a16:creationId xmlns:a16="http://schemas.microsoft.com/office/drawing/2014/main" id="{0B3A748E-4B72-5BE0-2ED7-255A96A7D28E}"/>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392410" y="4255446"/>
              <a:ext cx="639480" cy="642899"/>
            </a:xfrm>
            <a:prstGeom prst="rect">
              <a:avLst/>
            </a:prstGeom>
          </p:spPr>
        </p:pic>
      </p:grpSp>
      <p:cxnSp>
        <p:nvCxnSpPr>
          <p:cNvPr id="29" name="Straight Connector 28">
            <a:extLst>
              <a:ext uri="{FF2B5EF4-FFF2-40B4-BE49-F238E27FC236}">
                <a16:creationId xmlns:a16="http://schemas.microsoft.com/office/drawing/2014/main" id="{A999469D-35DE-DAC6-18A2-FE98F115BE29}"/>
              </a:ext>
            </a:extLst>
          </p:cNvPr>
          <p:cNvCxnSpPr>
            <a:cxnSpLocks/>
          </p:cNvCxnSpPr>
          <p:nvPr/>
        </p:nvCxnSpPr>
        <p:spPr>
          <a:xfrm>
            <a:off x="392060" y="1563601"/>
            <a:ext cx="1133856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7FC072C9-970F-D7C5-D426-53027BEA4990}"/>
              </a:ext>
            </a:extLst>
          </p:cNvPr>
          <p:cNvGrpSpPr/>
          <p:nvPr/>
        </p:nvGrpSpPr>
        <p:grpSpPr>
          <a:xfrm rot="5400000">
            <a:off x="587865" y="1231714"/>
            <a:ext cx="321633" cy="752933"/>
            <a:chOff x="5282978" y="1420525"/>
            <a:chExt cx="321633" cy="752933"/>
          </a:xfrm>
        </p:grpSpPr>
        <p:sp>
          <p:nvSpPr>
            <p:cNvPr id="12" name="Isosceles Triangle 11">
              <a:extLst>
                <a:ext uri="{FF2B5EF4-FFF2-40B4-BE49-F238E27FC236}">
                  <a16:creationId xmlns:a16="http://schemas.microsoft.com/office/drawing/2014/main" id="{B57C02C9-FBB7-5805-9D3F-3D7A80582549}"/>
                </a:ext>
              </a:extLst>
            </p:cNvPr>
            <p:cNvSpPr/>
            <p:nvPr/>
          </p:nvSpPr>
          <p:spPr bwMode="auto">
            <a:xfrm rot="5400000">
              <a:off x="5067328" y="1636175"/>
              <a:ext cx="752933" cy="321633"/>
            </a:xfrm>
            <a:prstGeom prst="triangle">
              <a:avLst/>
            </a:prstGeom>
            <a:solidFill>
              <a:schemeClr val="bg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endParaRPr>
            </a:p>
          </p:txBody>
        </p:sp>
        <p:sp>
          <p:nvSpPr>
            <p:cNvPr id="13" name="Isosceles Triangle 12">
              <a:extLst>
                <a:ext uri="{FF2B5EF4-FFF2-40B4-BE49-F238E27FC236}">
                  <a16:creationId xmlns:a16="http://schemas.microsoft.com/office/drawing/2014/main" id="{587F21E0-0340-75BE-5BA4-32D3A502238B}"/>
                </a:ext>
              </a:extLst>
            </p:cNvPr>
            <p:cNvSpPr/>
            <p:nvPr/>
          </p:nvSpPr>
          <p:spPr bwMode="auto">
            <a:xfrm rot="5400000">
              <a:off x="5207375" y="1708142"/>
              <a:ext cx="415987" cy="177699"/>
            </a:xfrm>
            <a:prstGeom prst="triangle">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endParaRPr>
            </a:p>
          </p:txBody>
        </p:sp>
      </p:grpSp>
      <p:grpSp>
        <p:nvGrpSpPr>
          <p:cNvPr id="32" name="Group 31">
            <a:extLst>
              <a:ext uri="{FF2B5EF4-FFF2-40B4-BE49-F238E27FC236}">
                <a16:creationId xmlns:a16="http://schemas.microsoft.com/office/drawing/2014/main" id="{46EB2657-E643-4819-55FA-3AA4C909A4A0}"/>
              </a:ext>
            </a:extLst>
          </p:cNvPr>
          <p:cNvGrpSpPr/>
          <p:nvPr/>
        </p:nvGrpSpPr>
        <p:grpSpPr>
          <a:xfrm rot="5400000">
            <a:off x="7291504" y="1231715"/>
            <a:ext cx="321633" cy="752933"/>
            <a:chOff x="5282978" y="1420525"/>
            <a:chExt cx="321633" cy="752933"/>
          </a:xfrm>
        </p:grpSpPr>
        <p:sp>
          <p:nvSpPr>
            <p:cNvPr id="33" name="Isosceles Triangle 32">
              <a:extLst>
                <a:ext uri="{FF2B5EF4-FFF2-40B4-BE49-F238E27FC236}">
                  <a16:creationId xmlns:a16="http://schemas.microsoft.com/office/drawing/2014/main" id="{D786408F-804F-6D89-74D8-B79ED04A36C8}"/>
                </a:ext>
              </a:extLst>
            </p:cNvPr>
            <p:cNvSpPr/>
            <p:nvPr/>
          </p:nvSpPr>
          <p:spPr bwMode="auto">
            <a:xfrm rot="5400000">
              <a:off x="5067328" y="1636175"/>
              <a:ext cx="752933" cy="321633"/>
            </a:xfrm>
            <a:prstGeom prst="triangle">
              <a:avLst/>
            </a:prstGeom>
            <a:solidFill>
              <a:schemeClr val="bg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endParaRPr>
            </a:p>
          </p:txBody>
        </p:sp>
        <p:sp>
          <p:nvSpPr>
            <p:cNvPr id="34" name="Isosceles Triangle 33">
              <a:extLst>
                <a:ext uri="{FF2B5EF4-FFF2-40B4-BE49-F238E27FC236}">
                  <a16:creationId xmlns:a16="http://schemas.microsoft.com/office/drawing/2014/main" id="{9C691C6B-9E1B-66D1-2321-79644191CA1C}"/>
                </a:ext>
              </a:extLst>
            </p:cNvPr>
            <p:cNvSpPr/>
            <p:nvPr/>
          </p:nvSpPr>
          <p:spPr bwMode="auto">
            <a:xfrm rot="5400000">
              <a:off x="5207375" y="1708142"/>
              <a:ext cx="415987" cy="177699"/>
            </a:xfrm>
            <a:prstGeom prst="triangle">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endParaRPr>
            </a:p>
          </p:txBody>
        </p:sp>
      </p:grpSp>
      <p:sp>
        <p:nvSpPr>
          <p:cNvPr id="45" name="TextBox 44">
            <a:extLst>
              <a:ext uri="{FF2B5EF4-FFF2-40B4-BE49-F238E27FC236}">
                <a16:creationId xmlns:a16="http://schemas.microsoft.com/office/drawing/2014/main" id="{DF67519A-9322-808A-1FEF-8D38E68BC147}"/>
              </a:ext>
            </a:extLst>
          </p:cNvPr>
          <p:cNvSpPr txBox="1"/>
          <p:nvPr/>
        </p:nvSpPr>
        <p:spPr>
          <a:xfrm>
            <a:off x="7177651" y="1193179"/>
            <a:ext cx="1554480" cy="215444"/>
          </a:xfrm>
          <a:prstGeom prst="rect">
            <a:avLst/>
          </a:prstGeom>
          <a:noFill/>
        </p:spPr>
        <p:txBody>
          <a:bodyPr wrap="square" lIns="0" tIns="0" rIns="0" bIns="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mn-ea"/>
                <a:cs typeface="+mn-cs"/>
              </a:rPr>
              <a:t>Financial Outlook</a:t>
            </a:r>
            <a:endParaRPr kumimoji="0" lang="en-US" sz="1050" b="0" i="0" u="none" strike="noStrike" kern="1200" cap="none" spc="0" normalizeH="0" baseline="30000" noProof="0">
              <a:ln>
                <a:noFill/>
              </a:ln>
              <a:solidFill>
                <a:srgbClr val="000000"/>
              </a:solidFill>
              <a:effectLst/>
              <a:uLnTx/>
              <a:uFillTx/>
              <a:latin typeface="Arial" panose="020B0604020202020204"/>
              <a:ea typeface="+mn-ea"/>
              <a:cs typeface="+mn-cs"/>
            </a:endParaRPr>
          </a:p>
        </p:txBody>
      </p:sp>
      <p:sp>
        <p:nvSpPr>
          <p:cNvPr id="44" name="Rectangle 43">
            <a:extLst>
              <a:ext uri="{FF2B5EF4-FFF2-40B4-BE49-F238E27FC236}">
                <a16:creationId xmlns:a16="http://schemas.microsoft.com/office/drawing/2014/main" id="{405F5961-8D14-D074-14BC-9BB2960FA344}"/>
              </a:ext>
            </a:extLst>
          </p:cNvPr>
          <p:cNvSpPr/>
          <p:nvPr/>
        </p:nvSpPr>
        <p:spPr bwMode="auto">
          <a:xfrm>
            <a:off x="4513921" y="1177445"/>
            <a:ext cx="2377440" cy="4846320"/>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endParaRPr>
          </a:p>
        </p:txBody>
      </p:sp>
      <p:graphicFrame>
        <p:nvGraphicFramePr>
          <p:cNvPr id="43" name="Table 42">
            <a:extLst>
              <a:ext uri="{FF2B5EF4-FFF2-40B4-BE49-F238E27FC236}">
                <a16:creationId xmlns:a16="http://schemas.microsoft.com/office/drawing/2014/main" id="{F67806F9-80E7-5090-5B65-F771B63C5FAA}"/>
              </a:ext>
            </a:extLst>
          </p:cNvPr>
          <p:cNvGraphicFramePr>
            <a:graphicFrameLocks noGrp="1"/>
          </p:cNvGraphicFramePr>
          <p:nvPr>
            <p:custDataLst>
              <p:tags r:id="rId2"/>
            </p:custDataLst>
            <p:extLst>
              <p:ext uri="{D42A27DB-BD31-4B8C-83A1-F6EECF244321}">
                <p14:modId xmlns:p14="http://schemas.microsoft.com/office/powerpoint/2010/main" val="3467373194"/>
              </p:ext>
            </p:extLst>
          </p:nvPr>
        </p:nvGraphicFramePr>
        <p:xfrm>
          <a:off x="4651687" y="1563601"/>
          <a:ext cx="7085771" cy="4291405"/>
        </p:xfrm>
        <a:graphic>
          <a:graphicData uri="http://schemas.openxmlformats.org/drawingml/2006/table">
            <a:tbl>
              <a:tblPr bandRow="1">
                <a:tableStyleId>{5C22544A-7EE6-4342-B048-85BDC9FD1C3A}</a:tableStyleId>
              </a:tblPr>
              <a:tblGrid>
                <a:gridCol w="2142831">
                  <a:extLst>
                    <a:ext uri="{9D8B030D-6E8A-4147-A177-3AD203B41FA5}">
                      <a16:colId xmlns:a16="http://schemas.microsoft.com/office/drawing/2014/main" val="617612525"/>
                    </a:ext>
                  </a:extLst>
                </a:gridCol>
                <a:gridCol w="279500">
                  <a:extLst>
                    <a:ext uri="{9D8B030D-6E8A-4147-A177-3AD203B41FA5}">
                      <a16:colId xmlns:a16="http://schemas.microsoft.com/office/drawing/2014/main" val="54196490"/>
                    </a:ext>
                  </a:extLst>
                </a:gridCol>
                <a:gridCol w="4663440">
                  <a:extLst>
                    <a:ext uri="{9D8B030D-6E8A-4147-A177-3AD203B41FA5}">
                      <a16:colId xmlns:a16="http://schemas.microsoft.com/office/drawing/2014/main" val="3212640567"/>
                    </a:ext>
                  </a:extLst>
                </a:gridCol>
              </a:tblGrid>
              <a:tr h="1063399">
                <a:tc>
                  <a:txBody>
                    <a:bodyPr/>
                    <a:lstStyle/>
                    <a:p>
                      <a:pPr algn="l"/>
                      <a:r>
                        <a:rPr lang="en-US" sz="1800" b="1">
                          <a:solidFill>
                            <a:schemeClr val="bg1"/>
                          </a:solidFill>
                        </a:rPr>
                        <a:t>Revenue Growth</a:t>
                      </a:r>
                    </a:p>
                  </a:txBody>
                  <a:tcPr anchor="ctr">
                    <a:lnL w="57150" cap="flat" cmpd="sng" algn="ctr">
                      <a:noFill/>
                      <a:prstDash val="solid"/>
                      <a:round/>
                      <a:headEnd type="none" w="med" len="med"/>
                      <a:tailEnd type="none" w="med" len="med"/>
                    </a:lnL>
                    <a:lnR w="12700" cmpd="sng">
                      <a:noFill/>
                    </a:lnR>
                    <a:lnT w="38100" cmpd="sng">
                      <a:noFill/>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800" b="1">
                        <a:solidFill>
                          <a:schemeClr val="bg1"/>
                        </a:solidFill>
                      </a:endParaRPr>
                    </a:p>
                  </a:txBody>
                  <a:tcPr anchor="ctr">
                    <a:lnL w="57150" cap="flat" cmpd="sng" algn="ctr">
                      <a:noFill/>
                      <a:prstDash val="solid"/>
                      <a:round/>
                      <a:headEnd type="none" w="med" len="med"/>
                      <a:tailEnd type="none" w="med" len="med"/>
                    </a:lnL>
                    <a:lnR w="12700" cmpd="sng">
                      <a:noFill/>
                    </a:lnR>
                    <a:lnT w="381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1"/>
                        <a:t>Mid-single digit organic growth</a:t>
                      </a:r>
                      <a:r>
                        <a:rPr lang="en-US" sz="1600" b="1" baseline="30000"/>
                        <a:t>1</a:t>
                      </a:r>
                      <a:r>
                        <a:rPr lang="en-US" sz="1600" b="1"/>
                        <a:t> plus opportunistic inorganic growth</a:t>
                      </a:r>
                    </a:p>
                  </a:txBody>
                  <a:tcPr marL="182880" anchor="ctr">
                    <a:lnL w="12700" cmpd="sng">
                      <a:noFill/>
                    </a:lnL>
                    <a:lnR w="12700" cmpd="sng">
                      <a:noFill/>
                    </a:lnR>
                    <a:lnT w="38100" cmpd="sng">
                      <a:noFill/>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4532777"/>
                  </a:ext>
                </a:extLst>
              </a:tr>
              <a:tr h="1063399">
                <a:tc>
                  <a:txBody>
                    <a:bodyPr/>
                    <a:lstStyle/>
                    <a:p>
                      <a:pPr algn="l"/>
                      <a:r>
                        <a:rPr lang="en-US" sz="1800" b="1">
                          <a:solidFill>
                            <a:schemeClr val="bg1"/>
                          </a:solidFill>
                        </a:rPr>
                        <a:t>Adjusted Operating Margin</a:t>
                      </a:r>
                    </a:p>
                  </a:txBody>
                  <a:tcPr anchor="ctr">
                    <a:lnL w="57150" cap="flat" cmpd="sng" algn="ctr">
                      <a:noFill/>
                      <a:prstDash val="solid"/>
                      <a:round/>
                      <a:headEnd type="none" w="med" len="med"/>
                      <a:tailEnd type="none" w="med" len="med"/>
                    </a:lnL>
                    <a:lnR w="12700" cmpd="sng">
                      <a:noFill/>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800" b="1">
                        <a:solidFill>
                          <a:schemeClr val="bg1"/>
                        </a:solidFill>
                      </a:endParaRPr>
                    </a:p>
                  </a:txBody>
                  <a:tcPr anchor="ctr">
                    <a:lnL w="57150" cap="flat" cmpd="sng" algn="ctr">
                      <a:noFill/>
                      <a:prstDash val="solid"/>
                      <a:round/>
                      <a:headEnd type="none" w="med" len="med"/>
                      <a:tailEnd type="none" w="med" len="med"/>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1"/>
                        <a:t>Continued annual margin expansion</a:t>
                      </a:r>
                      <a:r>
                        <a:rPr lang="en-US" sz="1600"/>
                        <a:t>, driven by improved efficiency and business mix</a:t>
                      </a:r>
                    </a:p>
                  </a:txBody>
                  <a:tcPr marL="182880" anchor="ctr">
                    <a:lnL w="12700" cmpd="sng">
                      <a:noFill/>
                    </a:lnL>
                    <a:lnR w="12700" cmpd="sng">
                      <a:noFill/>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8643152"/>
                  </a:ext>
                </a:extLst>
              </a:tr>
              <a:tr h="1063399">
                <a:tc>
                  <a:txBody>
                    <a:bodyPr/>
                    <a:lstStyle/>
                    <a:p>
                      <a:pPr algn="l"/>
                      <a:r>
                        <a:rPr lang="en-US" sz="1800" b="1">
                          <a:solidFill>
                            <a:schemeClr val="bg1"/>
                          </a:solidFill>
                        </a:rPr>
                        <a:t>Adjusted EPS</a:t>
                      </a:r>
                    </a:p>
                  </a:txBody>
                  <a:tcPr anchor="ctr">
                    <a:lnL w="57150" cap="flat" cmpd="sng" algn="ctr">
                      <a:noFill/>
                      <a:prstDash val="solid"/>
                      <a:round/>
                      <a:headEnd type="none" w="med" len="med"/>
                      <a:tailEnd type="none" w="med" len="med"/>
                    </a:lnL>
                    <a:lnR w="12700" cmpd="sng">
                      <a:noFill/>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800" b="1">
                        <a:solidFill>
                          <a:schemeClr val="bg1"/>
                        </a:solidFill>
                      </a:endParaRPr>
                    </a:p>
                  </a:txBody>
                  <a:tcPr anchor="ctr">
                    <a:lnL w="57150" cap="flat" cmpd="sng" algn="ctr">
                      <a:noFill/>
                      <a:prstDash val="solid"/>
                      <a:round/>
                      <a:headEnd type="none" w="med" len="med"/>
                      <a:tailEnd type="none" w="med" len="med"/>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1"/>
                        <a:t>Annual growth </a:t>
                      </a:r>
                      <a:r>
                        <a:rPr lang="en-US" sz="1600"/>
                        <a:t>driven by margin expansion and disciplined capital management</a:t>
                      </a:r>
                    </a:p>
                  </a:txBody>
                  <a:tcPr marL="182880" anchor="ctr">
                    <a:lnL w="12700" cmpd="sng">
                      <a:noFill/>
                    </a:lnL>
                    <a:lnR w="12700" cmpd="sng">
                      <a:noFill/>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5900104"/>
                  </a:ext>
                </a:extLst>
              </a:tr>
              <a:tr h="1101208">
                <a:tc>
                  <a:txBody>
                    <a:bodyPr/>
                    <a:lstStyle/>
                    <a:p>
                      <a:pPr algn="l"/>
                      <a:r>
                        <a:rPr lang="en-US" sz="1800" b="1">
                          <a:solidFill>
                            <a:schemeClr val="bg1"/>
                          </a:solidFill>
                        </a:rPr>
                        <a:t>Free Cash Flow</a:t>
                      </a:r>
                    </a:p>
                  </a:txBody>
                  <a:tcPr anchor="ctr">
                    <a:lnL w="57150" cap="flat" cmpd="sng" algn="ctr">
                      <a:noFill/>
                      <a:prstDash val="solid"/>
                      <a:round/>
                      <a:headEnd type="none" w="med" len="med"/>
                      <a:tailEnd type="none" w="med" len="med"/>
                    </a:lnL>
                    <a:lnR w="12700" cmpd="sng">
                      <a:noFill/>
                    </a:lnR>
                    <a:lnT w="9525" cap="flat" cmpd="sng" algn="ctr">
                      <a:solidFill>
                        <a:schemeClr val="bg2">
                          <a:lumMod val="9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US" sz="1800" b="1">
                        <a:solidFill>
                          <a:schemeClr val="bg1"/>
                        </a:solidFill>
                      </a:endParaRPr>
                    </a:p>
                  </a:txBody>
                  <a:tcPr anchor="ctr">
                    <a:lnL w="57150" cap="flat" cmpd="sng" algn="ctr">
                      <a:noFill/>
                      <a:prstDash val="solid"/>
                      <a:round/>
                      <a:headEnd type="none" w="med" len="med"/>
                      <a:tailEnd type="none" w="med" len="med"/>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1600" b="1"/>
                        <a:t>Improve FCF margin and grow FCF </a:t>
                      </a:r>
                      <a:r>
                        <a:rPr lang="en-US" sz="1600"/>
                        <a:t>by evolving business mix, expanding operating margin and managing working capital</a:t>
                      </a:r>
                    </a:p>
                  </a:txBody>
                  <a:tcPr marL="182880" anchor="ctr">
                    <a:lnL w="12700" cmpd="sng">
                      <a:noFill/>
                    </a:lnL>
                    <a:lnR w="12700" cmpd="sng">
                      <a:noFill/>
                    </a:lnR>
                    <a:lnT w="9525" cap="flat" cmpd="sng" algn="ctr">
                      <a:solidFill>
                        <a:schemeClr val="bg2">
                          <a:lumMod val="9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2907813"/>
                  </a:ext>
                </a:extLst>
              </a:tr>
            </a:tbl>
          </a:graphicData>
        </a:graphic>
      </p:graphicFrame>
      <p:sp>
        <p:nvSpPr>
          <p:cNvPr id="7" name="Footer Placeholder 2">
            <a:extLst>
              <a:ext uri="{FF2B5EF4-FFF2-40B4-BE49-F238E27FC236}">
                <a16:creationId xmlns:a16="http://schemas.microsoft.com/office/drawing/2014/main" id="{05ED83D0-9C62-DCAC-0583-83C2666D0E24}"/>
              </a:ext>
            </a:extLst>
          </p:cNvPr>
          <p:cNvSpPr>
            <a:spLocks noGrp="1"/>
          </p:cNvSpPr>
          <p:nvPr>
            <p:ph type="ftr" sz="quarter" idx="10"/>
          </p:nvPr>
        </p:nvSpPr>
        <p:spPr>
          <a:xfrm>
            <a:off x="457198" y="6519671"/>
            <a:ext cx="9148355" cy="142385"/>
          </a:xfrm>
        </p:spPr>
        <p:txBody>
          <a:bodyPr/>
          <a:lstStyle/>
          <a:p>
            <a:pPr marL="0" marR="0" lvl="0" indent="9525"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panose="020B0604020202020204"/>
                <a:ea typeface="Roboto" panose="02000000000000000000" pitchFamily="2" charset="0"/>
              </a:rPr>
              <a:t>© 2025 WTW. All rights reserved. See “WTW Forward-Looking Statements“ above for information about forward-looking statements and cautionary language, including how actual results may differ materially from those in the slide presentation.</a:t>
            </a:r>
          </a:p>
        </p:txBody>
      </p:sp>
      <p:sp>
        <p:nvSpPr>
          <p:cNvPr id="9" name="Rectangle 8">
            <a:extLst>
              <a:ext uri="{FF2B5EF4-FFF2-40B4-BE49-F238E27FC236}">
                <a16:creationId xmlns:a16="http://schemas.microsoft.com/office/drawing/2014/main" id="{781877FC-7A09-4F04-733F-4B48B9DA59C3}"/>
              </a:ext>
            </a:extLst>
          </p:cNvPr>
          <p:cNvSpPr/>
          <p:nvPr/>
        </p:nvSpPr>
        <p:spPr>
          <a:xfrm>
            <a:off x="355002" y="6116218"/>
            <a:ext cx="8321040" cy="2129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a:ea typeface="+mn-ea"/>
                <a:cs typeface="+mn-cs"/>
              </a:rPr>
              <a:t>1 Signifies forward-</a:t>
            </a:r>
            <a:r>
              <a:rPr lang="en-US" sz="700">
                <a:solidFill>
                  <a:prstClr val="black"/>
                </a:solidFill>
                <a:latin typeface="Arial"/>
              </a:rPr>
              <a:t>looking </a:t>
            </a:r>
            <a:r>
              <a:rPr kumimoji="0" lang="en-US" sz="700" b="0" i="0" u="none" strike="noStrike" kern="1200" cap="none" spc="0" normalizeH="0" baseline="0" noProof="0">
                <a:ln>
                  <a:noFill/>
                </a:ln>
                <a:solidFill>
                  <a:prstClr val="black"/>
                </a:solidFill>
                <a:effectLst/>
                <a:uLnTx/>
                <a:uFillTx/>
                <a:latin typeface="Arial"/>
                <a:ea typeface="+mn-ea"/>
                <a:cs typeface="+mn-cs"/>
              </a:rPr>
              <a:t>Non-GAAP financial measures. See WTW Non-GAAP measures on page 3 for more.</a:t>
            </a:r>
          </a:p>
        </p:txBody>
      </p:sp>
    </p:spTree>
    <p:extLst>
      <p:ext uri="{BB962C8B-B14F-4D97-AF65-F5344CB8AC3E}">
        <p14:creationId xmlns:p14="http://schemas.microsoft.com/office/powerpoint/2010/main" val="2577166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hink-cell data - do not delete" hidden="1">
            <a:extLst>
              <a:ext uri="{FF2B5EF4-FFF2-40B4-BE49-F238E27FC236}">
                <a16:creationId xmlns:a16="http://schemas.microsoft.com/office/drawing/2014/main" id="{A4E6513D-9961-2042-468D-DA0CAFC02C88}"/>
              </a:ext>
            </a:extLst>
          </p:cNvPr>
          <p:cNvGraphicFramePr>
            <a:graphicFrameLocks noChangeAspect="1"/>
          </p:cNvGraphicFramePr>
          <p:nvPr>
            <p:custDataLst>
              <p:tags r:id="rId2"/>
            </p:custDataLst>
            <p:extLst>
              <p:ext uri="{D42A27DB-BD31-4B8C-83A1-F6EECF244321}">
                <p14:modId xmlns:p14="http://schemas.microsoft.com/office/powerpoint/2010/main" val="18549006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347" imgH="348" progId="TCLayout.ActiveDocument.1">
                  <p:embed/>
                </p:oleObj>
              </mc:Choice>
              <mc:Fallback>
                <p:oleObj name="think-cell Slide" r:id="rId16" imgW="347" imgH="348" progId="TCLayout.ActiveDocument.1">
                  <p:embed/>
                  <p:pic>
                    <p:nvPicPr>
                      <p:cNvPr id="27" name="think-cell data - do not delete" hidden="1">
                        <a:extLst>
                          <a:ext uri="{FF2B5EF4-FFF2-40B4-BE49-F238E27FC236}">
                            <a16:creationId xmlns:a16="http://schemas.microsoft.com/office/drawing/2014/main" id="{A4E6513D-9961-2042-468D-DA0CAFC02C88}"/>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9BC41454-CE27-07DB-A9B1-324FC3414F1F}"/>
              </a:ext>
            </a:extLst>
          </p:cNvPr>
          <p:cNvSpPr/>
          <p:nvPr/>
        </p:nvSpPr>
        <p:spPr bwMode="auto">
          <a:xfrm>
            <a:off x="7118820" y="1363170"/>
            <a:ext cx="4585500" cy="4288667"/>
          </a:xfrm>
          <a:prstGeom prst="rect">
            <a:avLst/>
          </a:prstGeom>
          <a:solidFill>
            <a:schemeClr val="bg1">
              <a:lumMod val="95000"/>
            </a:schemeClr>
          </a:solidFill>
          <a:ln>
            <a:noFill/>
          </a:ln>
          <a:effectLst/>
        </p:spPr>
        <p:txBody>
          <a:bodyPr rot="0" spcFirstLastPara="0" vertOverflow="overflow" horzOverflow="overflow" vert="horz" wrap="square" lIns="182880" tIns="182880" rIns="182880" bIns="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panose="020B0604020202020204"/>
                <a:ea typeface="Roboto" panose="02000000000000000000" pitchFamily="2" charset="0"/>
                <a:cs typeface="Times New Roman" panose="02020603050405020304" pitchFamily="18" charset="0"/>
              </a:rPr>
              <a:t>WTW Organic Growth </a:t>
            </a:r>
            <a:r>
              <a:rPr lang="en-US" sz="1600" b="1">
                <a:solidFill>
                  <a:srgbClr val="000000"/>
                </a:solidFill>
                <a:latin typeface="Arial" panose="020B0604020202020204"/>
                <a:ea typeface="Roboto" panose="02000000000000000000" pitchFamily="2" charset="0"/>
                <a:cs typeface="Times New Roman" panose="02020603050405020304" pitchFamily="18" charset="0"/>
              </a:rPr>
              <a:t>Profile</a:t>
            </a:r>
            <a:endParaRPr kumimoji="0" lang="en-US" sz="1600" b="1" i="0" u="none" strike="noStrike" kern="1200" cap="none" spc="0" normalizeH="0" baseline="30000" noProof="0">
              <a:ln>
                <a:noFill/>
              </a:ln>
              <a:solidFill>
                <a:srgbClr val="000000"/>
              </a:solidFill>
              <a:effectLst/>
              <a:uLnTx/>
              <a:uFillTx/>
              <a:latin typeface="Arial" panose="020B0604020202020204"/>
              <a:ea typeface="Roboto" panose="02000000000000000000" pitchFamily="2"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endParaRPr>
          </a:p>
        </p:txBody>
      </p:sp>
      <p:sp>
        <p:nvSpPr>
          <p:cNvPr id="23" name="Rectangle 22">
            <a:extLst>
              <a:ext uri="{FF2B5EF4-FFF2-40B4-BE49-F238E27FC236}">
                <a16:creationId xmlns:a16="http://schemas.microsoft.com/office/drawing/2014/main" id="{CDD67808-9D11-606A-B56F-8C25FEA772CF}"/>
              </a:ext>
            </a:extLst>
          </p:cNvPr>
          <p:cNvSpPr/>
          <p:nvPr/>
        </p:nvSpPr>
        <p:spPr bwMode="auto">
          <a:xfrm>
            <a:off x="2793631" y="1362811"/>
            <a:ext cx="4093999" cy="4288666"/>
          </a:xfrm>
          <a:prstGeom prst="rect">
            <a:avLst/>
          </a:prstGeom>
          <a:solidFill>
            <a:schemeClr val="bg2">
              <a:lumMod val="90000"/>
            </a:schemeClr>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endParaRPr>
          </a:p>
        </p:txBody>
      </p:sp>
      <p:sp>
        <p:nvSpPr>
          <p:cNvPr id="6" name="Slide Number Placeholder 5">
            <a:extLst>
              <a:ext uri="{FF2B5EF4-FFF2-40B4-BE49-F238E27FC236}">
                <a16:creationId xmlns:a16="http://schemas.microsoft.com/office/drawing/2014/main" id="{07BDF77A-E80F-47DE-B297-994C76A25AAB}"/>
              </a:ext>
            </a:extLst>
          </p:cNvPr>
          <p:cNvSpPr>
            <a:spLocks noGrp="1"/>
          </p:cNvSpPr>
          <p:nvPr>
            <p:ph type="sldNum" sz="quarter" idx="18"/>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DCA5C9-2E11-4C67-86EB-AE1DE127DC64}" type="slidenum">
              <a:rPr kumimoji="0" lang="en-US" sz="900" b="0" i="0" u="none" strike="noStrike" kern="1200" cap="none" spc="0" normalizeH="0" baseline="0" noProof="0" smtClean="0">
                <a:ln>
                  <a:noFill/>
                </a:ln>
                <a:solidFill>
                  <a:srgbClr val="000000"/>
                </a:solidFill>
                <a:effectLst/>
                <a:uLnTx/>
                <a:uFillTx/>
                <a:latin typeface="Arial" panose="020B0604020202020204"/>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a:ln>
                <a:noFill/>
              </a:ln>
              <a:solidFill>
                <a:srgbClr val="000000"/>
              </a:solidFill>
              <a:effectLst/>
              <a:uLnTx/>
              <a:uFillTx/>
              <a:latin typeface="Arial" panose="020B0604020202020204"/>
              <a:ea typeface="Verdana" panose="020B0604030504040204" pitchFamily="34" charset="0"/>
            </a:endParaRPr>
          </a:p>
        </p:txBody>
      </p:sp>
      <p:graphicFrame>
        <p:nvGraphicFramePr>
          <p:cNvPr id="22" name="Table 21">
            <a:extLst>
              <a:ext uri="{FF2B5EF4-FFF2-40B4-BE49-F238E27FC236}">
                <a16:creationId xmlns:a16="http://schemas.microsoft.com/office/drawing/2014/main" id="{2B9E9488-45ED-BB52-3215-DC101669896F}"/>
              </a:ext>
            </a:extLst>
          </p:cNvPr>
          <p:cNvGraphicFramePr>
            <a:graphicFrameLocks noGrp="1"/>
          </p:cNvGraphicFramePr>
          <p:nvPr>
            <p:extLst>
              <p:ext uri="{D42A27DB-BD31-4B8C-83A1-F6EECF244321}">
                <p14:modId xmlns:p14="http://schemas.microsoft.com/office/powerpoint/2010/main" val="2422828523"/>
              </p:ext>
            </p:extLst>
          </p:nvPr>
        </p:nvGraphicFramePr>
        <p:xfrm>
          <a:off x="3097901" y="1580348"/>
          <a:ext cx="3477558" cy="3650271"/>
        </p:xfrm>
        <a:graphic>
          <a:graphicData uri="http://schemas.openxmlformats.org/drawingml/2006/table">
            <a:tbl>
              <a:tblPr firstRow="1" bandRow="1">
                <a:tableStyleId>{5C22544A-7EE6-4342-B048-85BDC9FD1C3A}</a:tableStyleId>
              </a:tblPr>
              <a:tblGrid>
                <a:gridCol w="3477558">
                  <a:extLst>
                    <a:ext uri="{9D8B030D-6E8A-4147-A177-3AD203B41FA5}">
                      <a16:colId xmlns:a16="http://schemas.microsoft.com/office/drawing/2014/main" val="3558086113"/>
                    </a:ext>
                  </a:extLst>
                </a:gridCol>
              </a:tblGrid>
              <a:tr h="370840">
                <a:tc>
                  <a:txBody>
                    <a:bodyPr/>
                    <a:lstStyle/>
                    <a:p>
                      <a:r>
                        <a:rPr lang="en-US" sz="2000">
                          <a:solidFill>
                            <a:schemeClr val="tx2"/>
                          </a:solidFill>
                        </a:rPr>
                        <a:t>Segment Growth Profiles</a:t>
                      </a:r>
                      <a:r>
                        <a:rPr lang="en-US" sz="2000" baseline="30000">
                          <a:solidFill>
                            <a:schemeClr val="tx2"/>
                          </a:solidFill>
                        </a:rPr>
                        <a:t>1</a:t>
                      </a:r>
                    </a:p>
                  </a:txBody>
                  <a:tcPr marL="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60691561"/>
                  </a:ext>
                </a:extLst>
              </a:tr>
              <a:tr h="308477">
                <a:tc>
                  <a:txBody>
                    <a:bodyPr/>
                    <a:lstStyle/>
                    <a:p>
                      <a:r>
                        <a:rPr lang="en-US" sz="1600" b="1"/>
                        <a:t>Risk &amp; Broking: MSD to HSD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74162674"/>
                  </a:ext>
                </a:extLst>
              </a:tr>
              <a:tr h="4271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ea typeface="Roboto"/>
                          <a:cs typeface="Times New Roman"/>
                        </a:rPr>
                        <a:t>CRB:</a:t>
                      </a:r>
                      <a:r>
                        <a:rPr lang="en-US" sz="1600">
                          <a:solidFill>
                            <a:schemeClr val="tx2"/>
                          </a:solidFill>
                          <a:ea typeface="Roboto"/>
                          <a:cs typeface="Times New Roman"/>
                        </a:rPr>
                        <a:t> 	</a:t>
                      </a:r>
                      <a:r>
                        <a:rPr lang="en-US" sz="1600">
                          <a:ea typeface="Roboto"/>
                          <a:cs typeface="Times New Roman"/>
                        </a:rPr>
                        <a:t>MSD-to-HSD</a:t>
                      </a:r>
                      <a:endParaRPr lang="en-US" sz="1600">
                        <a:cs typeface="Arial"/>
                      </a:endParaRPr>
                    </a:p>
                  </a:txBody>
                  <a:tcPr marB="9144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0167973"/>
                  </a:ext>
                </a:extLst>
              </a:tr>
              <a:tr h="6265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ea typeface="Roboto"/>
                          <a:cs typeface="Arial"/>
                        </a:rPr>
                        <a:t>ICT:</a:t>
                      </a:r>
                      <a:r>
                        <a:rPr lang="en-US" sz="1600">
                          <a:solidFill>
                            <a:schemeClr val="tx2"/>
                          </a:solidFill>
                          <a:ea typeface="Roboto"/>
                          <a:cs typeface="Arial"/>
                        </a:rPr>
                        <a:t> 	</a:t>
                      </a:r>
                      <a:r>
                        <a:rPr lang="en-US" sz="1600">
                          <a:ea typeface="Roboto"/>
                          <a:cs typeface="Times New Roman"/>
                        </a:rPr>
                        <a:t>MSD-to-HSD</a:t>
                      </a:r>
                      <a:endParaRPr lang="en-US" sz="160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3923163"/>
                  </a:ext>
                </a:extLst>
              </a:tr>
              <a:tr h="333776">
                <a:tc>
                  <a:txBody>
                    <a:bodyPr/>
                    <a:lstStyle/>
                    <a:p>
                      <a:r>
                        <a:rPr lang="en-US" sz="1600" b="1"/>
                        <a:t>Health, Wealth &amp; Career: MSD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13289062"/>
                  </a:ext>
                </a:extLst>
              </a:tr>
              <a:tr h="4172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ea typeface="Roboto"/>
                          <a:cs typeface="Arial"/>
                        </a:rPr>
                        <a:t>Health:</a:t>
                      </a:r>
                      <a:r>
                        <a:rPr lang="en-US" sz="1600">
                          <a:solidFill>
                            <a:schemeClr val="tx2"/>
                          </a:solidFill>
                          <a:ea typeface="Roboto"/>
                          <a:cs typeface="Arial"/>
                        </a:rPr>
                        <a:t> 	</a:t>
                      </a:r>
                      <a:r>
                        <a:rPr lang="en-US" sz="1600">
                          <a:solidFill>
                            <a:srgbClr val="000000"/>
                          </a:solidFill>
                          <a:ea typeface="Roboto"/>
                          <a:cs typeface="Arial"/>
                        </a:rPr>
                        <a:t>HSD</a:t>
                      </a:r>
                      <a:endParaRPr lang="en-US" sz="1600">
                        <a:cs typeface="Arial"/>
                      </a:endParaRPr>
                    </a:p>
                  </a:txBody>
                  <a:tcPr marB="9144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956272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ea typeface="Roboto"/>
                          <a:cs typeface="Arial"/>
                        </a:rPr>
                        <a:t>Wealth:	</a:t>
                      </a:r>
                      <a:r>
                        <a:rPr lang="en-US" sz="1600">
                          <a:solidFill>
                            <a:srgbClr val="000000"/>
                          </a:solidFill>
                          <a:ea typeface="Roboto"/>
                          <a:cs typeface="Arial"/>
                        </a:rPr>
                        <a:t>LSD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5946366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ea typeface="Roboto"/>
                          <a:cs typeface="Arial"/>
                        </a:rPr>
                        <a:t>Career:</a:t>
                      </a:r>
                      <a:r>
                        <a:rPr lang="en-US" sz="1600" i="1">
                          <a:solidFill>
                            <a:schemeClr val="tx2"/>
                          </a:solidFill>
                          <a:ea typeface="Roboto"/>
                          <a:cs typeface="Arial"/>
                        </a:rPr>
                        <a:t> 	</a:t>
                      </a:r>
                      <a:r>
                        <a:rPr lang="en-US" sz="1600">
                          <a:solidFill>
                            <a:srgbClr val="000000"/>
                          </a:solidFill>
                          <a:ea typeface="Roboto"/>
                          <a:cs typeface="Arial"/>
                        </a:rPr>
                        <a:t>MSD</a:t>
                      </a:r>
                      <a:endParaRPr lang="en-US" sz="1600">
                        <a:ea typeface="Roboto"/>
                        <a:cs typeface="Arial" panose="020B0604020202020204"/>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536069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ea typeface="Roboto"/>
                          <a:cs typeface="Arial"/>
                        </a:rPr>
                        <a:t>BD&amp;O:</a:t>
                      </a:r>
                      <a:r>
                        <a:rPr lang="en-US" sz="1600" b="1">
                          <a:solidFill>
                            <a:schemeClr val="tx2"/>
                          </a:solidFill>
                          <a:ea typeface="Roboto"/>
                          <a:cs typeface="Arial"/>
                        </a:rPr>
                        <a:t>	</a:t>
                      </a:r>
                      <a:r>
                        <a:rPr lang="en-US" sz="1600">
                          <a:solidFill>
                            <a:srgbClr val="000000"/>
                          </a:solidFill>
                          <a:ea typeface="Roboto"/>
                          <a:cs typeface="Arial"/>
                        </a:rPr>
                        <a:t>MSD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50948824"/>
                  </a:ext>
                </a:extLst>
              </a:tr>
            </a:tbl>
          </a:graphicData>
        </a:graphic>
      </p:graphicFrame>
      <p:sp>
        <p:nvSpPr>
          <p:cNvPr id="19" name="TextBox 18">
            <a:extLst>
              <a:ext uri="{FF2B5EF4-FFF2-40B4-BE49-F238E27FC236}">
                <a16:creationId xmlns:a16="http://schemas.microsoft.com/office/drawing/2014/main" id="{62EB29CC-F44C-2F4F-CCF5-9327D0676EBE}"/>
              </a:ext>
            </a:extLst>
          </p:cNvPr>
          <p:cNvSpPr txBox="1"/>
          <p:nvPr/>
        </p:nvSpPr>
        <p:spPr>
          <a:xfrm>
            <a:off x="457198" y="5846048"/>
            <a:ext cx="9227820" cy="438529"/>
          </a:xfrm>
          <a:prstGeom prst="rect">
            <a:avLst/>
          </a:prstGeom>
          <a:noFill/>
        </p:spPr>
        <p:txBody>
          <a:bodyPr wrap="square" lIns="0" tIns="0" rIns="0" bIns="0" rtlCol="0">
            <a:noAutofit/>
          </a:bodyPr>
          <a:lstStyle/>
          <a:p>
            <a:pPr marL="0" marR="0" lvl="0" indent="-3657600" algn="l" defTabSz="457200" rtl="0" eaLnBrk="1" fontAlgn="auto" latinLnBrk="0" hangingPunct="1">
              <a:lnSpc>
                <a:spcPct val="100000"/>
              </a:lnSpc>
              <a:spcBef>
                <a:spcPts val="0"/>
              </a:spcBef>
              <a:spcAft>
                <a:spcPts val="0"/>
              </a:spcAft>
              <a:buClrTx/>
              <a:buSzTx/>
              <a:buFontTx/>
              <a:buNone/>
              <a:tabLst/>
              <a:defRPr/>
            </a:pPr>
            <a:r>
              <a:rPr lang="en-GB" sz="700">
                <a:solidFill>
                  <a:srgbClr val="000000"/>
                </a:solidFill>
                <a:ea typeface="Roboto" panose="02000000000000000000" pitchFamily="2" charset="0"/>
                <a:cs typeface="Times New Roman" panose="02020603050405020304" pitchFamily="18" charset="0"/>
              </a:rPr>
              <a:t>1 </a:t>
            </a:r>
            <a:r>
              <a:rPr kumimoji="0" lang="en-GB" sz="700" b="0" i="0" u="none" strike="noStrike" kern="1200" cap="none" spc="0" normalizeH="0" noProof="0">
                <a:ln>
                  <a:noFill/>
                </a:ln>
                <a:solidFill>
                  <a:srgbClr val="000000"/>
                </a:solidFill>
                <a:effectLst/>
                <a:uLnTx/>
                <a:uFillTx/>
                <a:ea typeface="Roboto" panose="02000000000000000000" pitchFamily="2" charset="0"/>
                <a:cs typeface="Times New Roman" panose="02020603050405020304" pitchFamily="18" charset="0"/>
              </a:rPr>
              <a:t>“HSD” High-Single Digits; “MSD” Mid-Single Digits; “LSD” Low-Single Digits</a:t>
            </a:r>
          </a:p>
          <a:p>
            <a:pPr marL="0" marR="0" lvl="0" indent="-3657600" algn="l" defTabSz="457200" rtl="0" eaLnBrk="1" fontAlgn="auto" latinLnBrk="0" hangingPunct="1">
              <a:lnSpc>
                <a:spcPct val="100000"/>
              </a:lnSpc>
              <a:spcBef>
                <a:spcPts val="0"/>
              </a:spcBef>
              <a:spcAft>
                <a:spcPts val="0"/>
              </a:spcAft>
              <a:buClrTx/>
              <a:buSzTx/>
              <a:buFontTx/>
              <a:buNone/>
              <a:tabLst/>
              <a:defRPr/>
            </a:pPr>
            <a:r>
              <a:rPr lang="en-US" sz="700">
                <a:solidFill>
                  <a:srgbClr val="000000"/>
                </a:solidFill>
                <a:ea typeface="Roboto" panose="02000000000000000000" pitchFamily="2" charset="0"/>
                <a:cs typeface="Times New Roman" panose="02020603050405020304" pitchFamily="18" charset="0"/>
              </a:rPr>
              <a:t>2 </a:t>
            </a:r>
            <a:r>
              <a:rPr lang="en-US" sz="700">
                <a:solidFill>
                  <a:srgbClr val="000000"/>
                </a:solidFill>
                <a:ea typeface="Roboto" panose="02000000000000000000" pitchFamily="2" charset="0"/>
              </a:rPr>
              <a:t>Signifies Non-GAAP financial measure. </a:t>
            </a:r>
            <a:r>
              <a:rPr kumimoji="0" lang="en-US" sz="700" b="0" i="0" u="none" strike="noStrike" kern="1200" cap="none" spc="0" normalizeH="0" baseline="0" noProof="0">
                <a:ln>
                  <a:noFill/>
                </a:ln>
                <a:solidFill>
                  <a:prstClr val="black"/>
                </a:solidFill>
                <a:effectLst/>
                <a:uLnTx/>
                <a:uFillTx/>
                <a:latin typeface="Arial"/>
                <a:ea typeface="+mn-ea"/>
                <a:cs typeface="+mn-cs"/>
              </a:rPr>
              <a:t>See WTW Non-GAAP measures on page 3 for more</a:t>
            </a:r>
            <a:r>
              <a:rPr kumimoji="0" lang="en-US" sz="700" b="0" i="0" u="none" strike="noStrike" kern="1200" cap="none" spc="0" normalizeH="0" baseline="0" noProof="0">
                <a:ln>
                  <a:noFill/>
                </a:ln>
                <a:solidFill>
                  <a:srgbClr val="000000"/>
                </a:solidFill>
                <a:effectLst/>
                <a:uLnTx/>
                <a:uFillTx/>
                <a:latin typeface="Arial"/>
                <a:ea typeface="Roboto" panose="02000000000000000000" pitchFamily="2" charset="0"/>
                <a:cs typeface="+mn-cs"/>
              </a:rPr>
              <a:t> and</a:t>
            </a:r>
            <a:r>
              <a:rPr lang="en-US" sz="700">
                <a:solidFill>
                  <a:srgbClr val="000000"/>
                </a:solidFill>
                <a:ea typeface="Roboto" panose="02000000000000000000" pitchFamily="2" charset="0"/>
              </a:rPr>
              <a:t> Appendix I for Non-GAAP reconciliations.</a:t>
            </a:r>
            <a:endParaRPr kumimoji="0" lang="en-US" sz="700" b="0" i="0" u="none" strike="noStrike" kern="1200" cap="none" spc="0" normalizeH="0" noProof="0">
              <a:ln>
                <a:noFill/>
              </a:ln>
              <a:solidFill>
                <a:srgbClr val="000000"/>
              </a:solidFill>
              <a:effectLst/>
              <a:uLnTx/>
              <a:uFillTx/>
              <a:ea typeface="Roboto" panose="02000000000000000000" pitchFamily="2" charset="0"/>
              <a:cs typeface="Times New Roman" panose="02020603050405020304" pitchFamily="18" charset="0"/>
            </a:endParaRPr>
          </a:p>
          <a:p>
            <a:pPr marL="0" marR="0" lvl="0" indent="-3657600" algn="l" defTabSz="457200" rtl="0" eaLnBrk="1" fontAlgn="auto" latinLnBrk="0" hangingPunct="1">
              <a:lnSpc>
                <a:spcPct val="100000"/>
              </a:lnSpc>
              <a:spcBef>
                <a:spcPts val="0"/>
              </a:spcBef>
              <a:spcAft>
                <a:spcPts val="0"/>
              </a:spcAft>
              <a:buClrTx/>
              <a:buSzTx/>
              <a:buFontTx/>
              <a:buNone/>
              <a:tabLst/>
              <a:defRPr/>
            </a:pPr>
            <a:r>
              <a:rPr lang="en-US" sz="700">
                <a:solidFill>
                  <a:srgbClr val="000000"/>
                </a:solidFill>
              </a:rPr>
              <a:t>3 Outlook</a:t>
            </a:r>
            <a:r>
              <a:rPr kumimoji="0" lang="en-US" sz="700" b="0" i="0" u="none" strike="noStrike" kern="1200" cap="none" spc="0" normalizeH="0" noProof="0">
                <a:ln>
                  <a:noFill/>
                </a:ln>
                <a:solidFill>
                  <a:srgbClr val="000000"/>
                </a:solidFill>
                <a:effectLst/>
                <a:uLnTx/>
                <a:uFillTx/>
                <a:ea typeface="+mn-ea"/>
                <a:cs typeface="+mn-cs"/>
              </a:rPr>
              <a:t> is intended </a:t>
            </a:r>
            <a:r>
              <a:rPr kumimoji="0" lang="en-US" sz="700" b="0" i="0" u="none" strike="noStrike" kern="1200" cap="none" spc="0" normalizeH="0" baseline="0" noProof="0">
                <a:ln>
                  <a:noFill/>
                </a:ln>
                <a:solidFill>
                  <a:srgbClr val="000000"/>
                </a:solidFill>
                <a:effectLst/>
                <a:uLnTx/>
                <a:uFillTx/>
                <a:ea typeface="+mn-ea"/>
                <a:cs typeface="+mn-cs"/>
              </a:rPr>
              <a:t>to reflect improved performance over time and is not intended to be a precise graph</a:t>
            </a:r>
            <a:endParaRPr kumimoji="0" lang="en-GB" sz="700" b="0" i="0" u="none" strike="noStrike" kern="1200" cap="none" spc="0" normalizeH="0" baseline="0" noProof="0">
              <a:ln>
                <a:noFill/>
              </a:ln>
              <a:solidFill>
                <a:srgbClr val="000000"/>
              </a:solidFill>
              <a:effectLst/>
              <a:uLnTx/>
              <a:uFillTx/>
              <a:ea typeface="Roboto" panose="02000000000000000000" pitchFamily="2" charset="0"/>
              <a:cs typeface="Times New Roman" panose="02020603050405020304" pitchFamily="18" charset="0"/>
            </a:endParaRPr>
          </a:p>
        </p:txBody>
      </p:sp>
      <p:sp>
        <p:nvSpPr>
          <p:cNvPr id="18" name="Rectangle 17">
            <a:extLst>
              <a:ext uri="{FF2B5EF4-FFF2-40B4-BE49-F238E27FC236}">
                <a16:creationId xmlns:a16="http://schemas.microsoft.com/office/drawing/2014/main" id="{9A50CEDA-BE3E-6129-AA4B-978CEBE5EBFE}"/>
              </a:ext>
            </a:extLst>
          </p:cNvPr>
          <p:cNvSpPr/>
          <p:nvPr/>
        </p:nvSpPr>
        <p:spPr bwMode="auto">
          <a:xfrm>
            <a:off x="457200" y="1362809"/>
            <a:ext cx="2105241" cy="4297680"/>
          </a:xfrm>
          <a:prstGeom prst="rect">
            <a:avLst/>
          </a:prstGeom>
          <a:solidFill>
            <a:schemeClr val="accent1"/>
          </a:solidFill>
          <a:ln>
            <a:noFill/>
          </a:ln>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2200" b="1"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rPr>
              <a:t>Sustainable long-term, mid-single  digit organic growth</a:t>
            </a:r>
            <a:r>
              <a:rPr kumimoji="0" lang="en-US" sz="2200" b="1" i="0" u="none" strike="noStrike" kern="1200" cap="none" spc="0" normalizeH="0" baseline="3000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rPr>
              <a:t>2</a:t>
            </a:r>
          </a:p>
        </p:txBody>
      </p:sp>
      <p:sp>
        <p:nvSpPr>
          <p:cNvPr id="2" name="Footer Placeholder 2">
            <a:extLst>
              <a:ext uri="{FF2B5EF4-FFF2-40B4-BE49-F238E27FC236}">
                <a16:creationId xmlns:a16="http://schemas.microsoft.com/office/drawing/2014/main" id="{92D0B785-4B76-9BA8-E2D7-825F5348F329}"/>
              </a:ext>
            </a:extLst>
          </p:cNvPr>
          <p:cNvSpPr>
            <a:spLocks noGrp="1"/>
          </p:cNvSpPr>
          <p:nvPr>
            <p:ph type="ftr" sz="quarter" idx="10"/>
          </p:nvPr>
        </p:nvSpPr>
        <p:spPr>
          <a:xfrm>
            <a:off x="457198" y="6519671"/>
            <a:ext cx="9148355" cy="142385"/>
          </a:xfrm>
        </p:spPr>
        <p:txBody>
          <a:bodyPr/>
          <a:lstStyle/>
          <a:p>
            <a:pPr marL="0" marR="0" lvl="0" indent="9525"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panose="020B0604020202020204"/>
                <a:ea typeface="Roboto" panose="02000000000000000000" pitchFamily="2" charset="0"/>
              </a:rPr>
              <a:t>© 2025 WTW. All rights reserved. See “WTW Forward-Looking Statements“ above for information about forward-looking statements and cautionary language, including how actual results may differ materially from those in the slide presentation.</a:t>
            </a:r>
          </a:p>
        </p:txBody>
      </p:sp>
      <p:graphicFrame>
        <p:nvGraphicFramePr>
          <p:cNvPr id="17" name="Chart 16">
            <a:extLst>
              <a:ext uri="{FF2B5EF4-FFF2-40B4-BE49-F238E27FC236}">
                <a16:creationId xmlns:a16="http://schemas.microsoft.com/office/drawing/2014/main" id="{1B199009-356D-1310-E336-12BFD4B524F1}"/>
              </a:ext>
            </a:extLst>
          </p:cNvPr>
          <p:cNvGraphicFramePr/>
          <p:nvPr>
            <p:custDataLst>
              <p:tags r:id="rId3"/>
            </p:custDataLst>
            <p:extLst>
              <p:ext uri="{D42A27DB-BD31-4B8C-83A1-F6EECF244321}">
                <p14:modId xmlns:p14="http://schemas.microsoft.com/office/powerpoint/2010/main" val="1693407386"/>
              </p:ext>
            </p:extLst>
          </p:nvPr>
        </p:nvGraphicFramePr>
        <p:xfrm>
          <a:off x="7466013" y="2687638"/>
          <a:ext cx="3913187" cy="2625725"/>
        </p:xfrm>
        <a:graphic>
          <a:graphicData uri="http://schemas.openxmlformats.org/drawingml/2006/chart">
            <c:chart xmlns:c="http://schemas.openxmlformats.org/drawingml/2006/chart" xmlns:r="http://schemas.openxmlformats.org/officeDocument/2006/relationships" r:id="rId18"/>
          </a:graphicData>
        </a:graphic>
      </p:graphicFrame>
      <p:cxnSp>
        <p:nvCxnSpPr>
          <p:cNvPr id="31" name="Straight Connector 30">
            <a:extLst>
              <a:ext uri="{FF2B5EF4-FFF2-40B4-BE49-F238E27FC236}">
                <a16:creationId xmlns:a16="http://schemas.microsoft.com/office/drawing/2014/main" id="{D1E219AC-1506-21FE-5E60-1D13F10E3014}"/>
              </a:ext>
            </a:extLst>
          </p:cNvPr>
          <p:cNvCxnSpPr/>
          <p:nvPr>
            <p:custDataLst>
              <p:tags r:id="rId4"/>
            </p:custDataLst>
          </p:nvPr>
        </p:nvCxnSpPr>
        <p:spPr bwMode="gray">
          <a:xfrm>
            <a:off x="9985375" y="2770188"/>
            <a:ext cx="749300" cy="0"/>
          </a:xfrm>
          <a:prstGeom prst="line">
            <a:avLst/>
          </a:prstGeom>
          <a:ln w="19050" cap="flat" cmpd="sng" algn="ctr">
            <a:solidFill>
              <a:schemeClr val="accent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147AA068-65D7-3063-5E73-E4C64B279A34}"/>
              </a:ext>
            </a:extLst>
          </p:cNvPr>
          <p:cNvCxnSpPr/>
          <p:nvPr>
            <p:custDataLst>
              <p:tags r:id="rId5"/>
            </p:custDataLst>
          </p:nvPr>
        </p:nvCxnSpPr>
        <p:spPr bwMode="gray">
          <a:xfrm>
            <a:off x="9985375" y="2770188"/>
            <a:ext cx="0" cy="2455862"/>
          </a:xfrm>
          <a:prstGeom prst="line">
            <a:avLst/>
          </a:prstGeom>
          <a:ln w="19050" cap="flat" cmpd="sng" algn="ctr">
            <a:solidFill>
              <a:schemeClr val="accent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2E5F41FD-2F9A-19B2-2EB2-69172CDACBA2}"/>
              </a:ext>
            </a:extLst>
          </p:cNvPr>
          <p:cNvCxnSpPr/>
          <p:nvPr>
            <p:custDataLst>
              <p:tags r:id="rId6"/>
            </p:custDataLst>
          </p:nvPr>
        </p:nvCxnSpPr>
        <p:spPr bwMode="gray">
          <a:xfrm>
            <a:off x="10734675" y="2770188"/>
            <a:ext cx="0" cy="2455862"/>
          </a:xfrm>
          <a:prstGeom prst="line">
            <a:avLst/>
          </a:prstGeom>
          <a:ln w="19050" cap="flat" cmpd="sng" algn="ctr">
            <a:solidFill>
              <a:schemeClr val="accent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AEA7A54A-40FC-C78B-BA92-63235D70865B}"/>
              </a:ext>
            </a:extLst>
          </p:cNvPr>
          <p:cNvCxnSpPr/>
          <p:nvPr>
            <p:custDataLst>
              <p:tags r:id="rId7"/>
            </p:custDataLst>
          </p:nvPr>
        </p:nvCxnSpPr>
        <p:spPr bwMode="auto">
          <a:xfrm flipV="1">
            <a:off x="8485188" y="2570163"/>
            <a:ext cx="0" cy="7620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9E4700CE-5B4D-C094-E297-ABE11E317E8C}"/>
              </a:ext>
            </a:extLst>
          </p:cNvPr>
          <p:cNvCxnSpPr/>
          <p:nvPr>
            <p:custDataLst>
              <p:tags r:id="rId8"/>
            </p:custDataLst>
          </p:nvPr>
        </p:nvCxnSpPr>
        <p:spPr bwMode="auto">
          <a:xfrm>
            <a:off x="8485188" y="2570163"/>
            <a:ext cx="1874838" cy="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E7569FFF-114B-24D8-4D9C-A232315282B4}"/>
              </a:ext>
            </a:extLst>
          </p:cNvPr>
          <p:cNvCxnSpPr/>
          <p:nvPr>
            <p:custDataLst>
              <p:tags r:id="rId9"/>
            </p:custDataLst>
          </p:nvPr>
        </p:nvCxnSpPr>
        <p:spPr bwMode="auto">
          <a:xfrm>
            <a:off x="10360025" y="2570163"/>
            <a:ext cx="0" cy="161925"/>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11" name="MasterTextPlaceholder">
            <a:extLst>
              <a:ext uri="{FF2B5EF4-FFF2-40B4-BE49-F238E27FC236}">
                <a16:creationId xmlns:a16="http://schemas.microsoft.com/office/drawing/2014/main" id="{1079DAAE-863F-0765-7DE3-6D5C1B9BC8A4}"/>
              </a:ext>
            </a:extLst>
          </p:cNvPr>
          <p:cNvSpPr>
            <a:spLocks noGrp="1"/>
          </p:cNvSpPr>
          <p:nvPr>
            <p:custDataLst>
              <p:tags r:id="rId10"/>
            </p:custDataLst>
          </p:nvPr>
        </p:nvSpPr>
        <p:spPr bwMode="auto">
          <a:xfrm>
            <a:off x="8281988" y="5289549"/>
            <a:ext cx="406400" cy="4254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lgn="ctr">
              <a:spcBef>
                <a:spcPct val="0"/>
              </a:spcBef>
              <a:spcAft>
                <a:spcPct val="0"/>
              </a:spcAft>
              <a:defRPr/>
            </a:pPr>
            <a:fld id="{6899A9F1-CAAC-4C59-933D-097EDDBC62E7}" type="datetime'''''''''''''''''''''2''''''''02''4'''''''''">
              <a:rPr lang="en-US" altLang="en-US" sz="1400" smtClean="0">
                <a:solidFill>
                  <a:srgbClr val="000000"/>
                </a:solidFill>
              </a:rPr>
              <a:pPr lvl="0" algn="ctr">
                <a:spcBef>
                  <a:spcPct val="0"/>
                </a:spcBef>
                <a:spcAft>
                  <a:spcPct val="0"/>
                </a:spcAft>
                <a:defRPr/>
              </a:pPr>
              <a:t>2024</a:t>
            </a:fld>
            <a:br>
              <a:rPr lang="en-US" altLang="en-US" sz="1400">
                <a:solidFill>
                  <a:srgbClr val="000000"/>
                </a:solidFill>
                <a:latin typeface="Arial" panose="020B0604020202020204"/>
              </a:rPr>
            </a:br>
            <a:endParaRPr kumimoji="0" lang="en-US" sz="1400" b="0" i="0" u="none" strike="noStrike" kern="1200" cap="none" spc="0" normalizeH="0" baseline="30000" noProof="0">
              <a:ln>
                <a:noFill/>
              </a:ln>
              <a:solidFill>
                <a:srgbClr val="000000"/>
              </a:solidFill>
              <a:effectLst/>
              <a:uLnTx/>
              <a:uFillTx/>
              <a:latin typeface="Arial" panose="020B0604020202020204"/>
              <a:ea typeface="Roboto" panose="02000000000000000000" pitchFamily="2" charset="0"/>
              <a:cs typeface="Times New Roman" panose="02020603050405020304" pitchFamily="18" charset="0"/>
            </a:endParaRPr>
          </a:p>
        </p:txBody>
      </p:sp>
      <p:sp>
        <p:nvSpPr>
          <p:cNvPr id="12" name="MasterTextPlaceholder">
            <a:extLst>
              <a:ext uri="{FF2B5EF4-FFF2-40B4-BE49-F238E27FC236}">
                <a16:creationId xmlns:a16="http://schemas.microsoft.com/office/drawing/2014/main" id="{154EB6AC-2587-A7B5-34EA-CCBE777F20C7}"/>
              </a:ext>
            </a:extLst>
          </p:cNvPr>
          <p:cNvSpPr>
            <a:spLocks noGrp="1"/>
          </p:cNvSpPr>
          <p:nvPr>
            <p:custDataLst>
              <p:tags r:id="rId11"/>
            </p:custDataLst>
          </p:nvPr>
        </p:nvSpPr>
        <p:spPr bwMode="auto">
          <a:xfrm>
            <a:off x="9636125" y="5289550"/>
            <a:ext cx="144938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8213E66F-6B4E-4934-8A67-CE230E260407}" type="datetime'''''''R''''''''''ev''e''''n''''ue'' ''''''Ou''tloo''''''k'''''">
              <a:rPr kumimoji="0" lang="en-US" altLang="en-US" sz="1400" b="0" i="0" u="none" strike="noStrike" kern="1200" cap="none" spc="0" normalizeH="0" baseline="0" noProof="0" smtClean="0">
                <a:ln>
                  <a:noFill/>
                </a:ln>
                <a:solidFill>
                  <a:srgbClr val="000000"/>
                </a:solidFill>
                <a:effectLst/>
                <a:uLnTx/>
                <a:uFillTx/>
                <a:latin typeface="Arial" panose="020B0604020202020204"/>
                <a:ea typeface="Roboto" panose="02000000000000000000" pitchFamily="2" charset="0"/>
                <a:cs typeface="Times New Roman" panose="02020603050405020304" pitchFamily="18" charset="0"/>
              </a:rPr>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t>Revenue Outlook</a:t>
            </a:fld>
            <a:r>
              <a:rPr lang="en-US" altLang="en-US" sz="1400" baseline="30000">
                <a:solidFill>
                  <a:srgbClr val="000000"/>
                </a:solidFill>
                <a:latin typeface="Arial" panose="020B0604020202020204"/>
              </a:rPr>
              <a:t>3</a:t>
            </a:r>
            <a:endParaRPr kumimoji="0" lang="en-US" sz="1400" b="0" i="0" u="none" strike="noStrike" kern="1200" cap="none" spc="0" normalizeH="0" baseline="30000" noProof="0">
              <a:ln>
                <a:noFill/>
              </a:ln>
              <a:solidFill>
                <a:srgbClr val="000000"/>
              </a:solidFill>
              <a:effectLst/>
              <a:uLnTx/>
              <a:uFillTx/>
              <a:latin typeface="Arial" panose="020B0604020202020204"/>
              <a:ea typeface="Roboto" panose="02000000000000000000" pitchFamily="2" charset="0"/>
              <a:cs typeface="Times New Roman" panose="02020603050405020304" pitchFamily="18" charset="0"/>
            </a:endParaRPr>
          </a:p>
        </p:txBody>
      </p:sp>
      <p:sp>
        <p:nvSpPr>
          <p:cNvPr id="14" name="MasterTextPlaceholder">
            <a:extLst>
              <a:ext uri="{FF2B5EF4-FFF2-40B4-BE49-F238E27FC236}">
                <a16:creationId xmlns:a16="http://schemas.microsoft.com/office/drawing/2014/main" id="{10633C52-D0F9-3485-4CF3-4B254F7CFB7A}"/>
              </a:ext>
            </a:extLst>
          </p:cNvPr>
          <p:cNvSpPr>
            <a:spLocks noGrp="1"/>
          </p:cNvSpPr>
          <p:nvPr>
            <p:custDataLst>
              <p:tags r:id="rId12"/>
            </p:custDataLst>
          </p:nvPr>
        </p:nvSpPr>
        <p:spPr bwMode="gray">
          <a:xfrm>
            <a:off x="8148638" y="2684463"/>
            <a:ext cx="673100"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8575" tIns="0" rIns="28575" bIns="0" rtlCol="0" anchor="b">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en-US" sz="1600" b="1" i="0" u="none" strike="noStrike" kern="1200" cap="none" spc="0" normalizeH="0" baseline="0" noProof="0">
                <a:ln>
                  <a:noFill/>
                </a:ln>
                <a:solidFill>
                  <a:srgbClr val="000000"/>
                </a:solidFill>
                <a:effectLst/>
                <a:uLnTx/>
                <a:uFillTx/>
                <a:latin typeface="Arial" panose="020B0604020202020204"/>
                <a:ea typeface="Roboto" panose="02000000000000000000" pitchFamily="2" charset="0"/>
                <a:cs typeface="Times New Roman" panose="02020603050405020304" pitchFamily="18" charset="0"/>
              </a:rPr>
              <a:t>$</a:t>
            </a:r>
            <a:fld id="{1726E7D7-7D40-456C-B1DE-65E80133A37C}" type="datetime'''''''''''''''''''9''''''''''''.''''9'''''''''''''''">
              <a:rPr kumimoji="0" lang="en-US" altLang="en-US" sz="1600" b="1" i="0" u="none" strike="noStrike" kern="1200" cap="none" spc="0" normalizeH="0" baseline="0" noProof="0" smtClean="0">
                <a:ln>
                  <a:noFill/>
                </a:ln>
                <a:solidFill>
                  <a:srgbClr val="000000"/>
                </a:solidFill>
                <a:effectLst/>
                <a:uLnTx/>
                <a:uFillTx/>
                <a:latin typeface="Arial" panose="020B0604020202020204"/>
                <a:ea typeface="Roboto" panose="02000000000000000000" pitchFamily="2" charset="0"/>
                <a:cs typeface="Times New Roman" panose="02020603050405020304" pitchFamily="18" charset="0"/>
              </a:rPr>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t>9.9</a:t>
            </a:fld>
            <a:r>
              <a:rPr kumimoji="0" lang="en-US" altLang="en-US" sz="1600" b="1" i="0" u="none" strike="noStrike" kern="1200" cap="none" spc="0" normalizeH="0" baseline="0" noProof="0">
                <a:ln>
                  <a:noFill/>
                </a:ln>
                <a:solidFill>
                  <a:srgbClr val="000000"/>
                </a:solidFill>
                <a:effectLst/>
                <a:uLnTx/>
                <a:uFillTx/>
                <a:latin typeface="Arial" panose="020B0604020202020204"/>
                <a:ea typeface="Roboto" panose="02000000000000000000" pitchFamily="2" charset="0"/>
                <a:cs typeface="Times New Roman" panose="02020603050405020304" pitchFamily="18" charset="0"/>
              </a:rPr>
              <a:t>B</a:t>
            </a:r>
            <a:r>
              <a:rPr kumimoji="0" lang="en-US" altLang="en-US" sz="1600" b="1" i="0" u="none" strike="noStrike" kern="1200" cap="none" spc="0" normalizeH="0" baseline="30000" noProof="0">
                <a:ln>
                  <a:noFill/>
                </a:ln>
                <a:solidFill>
                  <a:srgbClr val="000000"/>
                </a:solidFill>
                <a:effectLst/>
                <a:uLnTx/>
                <a:uFillTx/>
                <a:latin typeface="Arial" panose="020B0604020202020204"/>
                <a:ea typeface="Roboto" panose="02000000000000000000" pitchFamily="2" charset="0"/>
                <a:cs typeface="Times New Roman" panose="02020603050405020304" pitchFamily="18" charset="0"/>
              </a:rPr>
              <a:t>2</a:t>
            </a:r>
            <a:endParaRPr kumimoji="0" lang="en-US" sz="1600" b="1" i="0" u="none" strike="noStrike" kern="1200" cap="none" spc="0" normalizeH="0" baseline="30000" noProof="0">
              <a:ln>
                <a:noFill/>
              </a:ln>
              <a:solidFill>
                <a:srgbClr val="000000"/>
              </a:solidFill>
              <a:effectLst/>
              <a:uLnTx/>
              <a:uFillTx/>
              <a:latin typeface="Arial" panose="020B0604020202020204"/>
              <a:ea typeface="Roboto" panose="02000000000000000000" pitchFamily="2" charset="0"/>
              <a:cs typeface="Times New Roman" panose="02020603050405020304" pitchFamily="18" charset="0"/>
            </a:endParaRPr>
          </a:p>
        </p:txBody>
      </p:sp>
      <p:sp>
        <p:nvSpPr>
          <p:cNvPr id="16" name="Text Placeholder 2">
            <a:extLst>
              <a:ext uri="{FF2B5EF4-FFF2-40B4-BE49-F238E27FC236}">
                <a16:creationId xmlns:a16="http://schemas.microsoft.com/office/drawing/2014/main" id="{E88FD446-E7BD-0229-4E6B-96DC8EBDF014}"/>
              </a:ext>
            </a:extLst>
          </p:cNvPr>
          <p:cNvSpPr>
            <a:spLocks noGrp="1"/>
          </p:cNvSpPr>
          <p:nvPr>
            <p:custDataLst>
              <p:tags r:id="rId13"/>
            </p:custDataLst>
          </p:nvPr>
        </p:nvSpPr>
        <p:spPr bwMode="auto">
          <a:xfrm>
            <a:off x="8989707" y="2326880"/>
            <a:ext cx="843726" cy="343691"/>
          </a:xfrm>
          <a:prstGeom prst="rect">
            <a:avLst/>
          </a:prstGeom>
          <a:solidFill>
            <a:schemeClr val="bg2">
              <a:lumMod val="90000"/>
            </a:schemeClr>
          </a:solidFill>
          <a:ln w="9525" algn="ctr">
            <a:noFill/>
          </a:ln>
          <a:effectLst/>
        </p:spPr>
        <p:txBody>
          <a:bodyPr vert="horz" wrap="none" lIns="0" tIns="0" rIns="0" bIns="0" numCol="1" spcCol="0" rtlCol="0" anchor="ctr" anchorCtr="0">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en-US" sz="1800" b="1" i="0" u="none" strike="noStrike" kern="1200" cap="none" spc="0" normalizeH="0" baseline="0" noProof="0">
                <a:ln>
                  <a:noFill/>
                </a:ln>
                <a:solidFill>
                  <a:srgbClr val="000000"/>
                </a:solidFill>
                <a:effectLst/>
                <a:uLnTx/>
                <a:uFillTx/>
                <a:latin typeface="Arial" panose="020B0604020202020204"/>
                <a:ea typeface="Roboto" panose="02000000000000000000" pitchFamily="2" charset="0"/>
                <a:cs typeface="Times New Roman" panose="02020603050405020304" pitchFamily="18" charset="0"/>
              </a:rPr>
              <a:t>MSD</a:t>
            </a:r>
            <a:endParaRPr kumimoji="0" lang="en-US" sz="1800" b="1" i="0" u="none" strike="noStrike" kern="1200" cap="none" spc="0" normalizeH="0" baseline="0" noProof="0">
              <a:ln>
                <a:noFill/>
              </a:ln>
              <a:solidFill>
                <a:srgbClr val="000000"/>
              </a:solidFill>
              <a:effectLst/>
              <a:uLnTx/>
              <a:uFillTx/>
              <a:latin typeface="Arial" panose="020B0604020202020204"/>
              <a:ea typeface="Roboto" panose="02000000000000000000" pitchFamily="2" charset="0"/>
              <a:cs typeface="Times New Roman" panose="02020603050405020304" pitchFamily="18" charset="0"/>
            </a:endParaRPr>
          </a:p>
        </p:txBody>
      </p:sp>
      <p:sp>
        <p:nvSpPr>
          <p:cNvPr id="30" name="Title 29">
            <a:extLst>
              <a:ext uri="{FF2B5EF4-FFF2-40B4-BE49-F238E27FC236}">
                <a16:creationId xmlns:a16="http://schemas.microsoft.com/office/drawing/2014/main" id="{31F6D18B-0C93-5169-A797-61E80D39587B}"/>
              </a:ext>
            </a:extLst>
          </p:cNvPr>
          <p:cNvSpPr>
            <a:spLocks noGrp="1"/>
          </p:cNvSpPr>
          <p:nvPr>
            <p:ph type="title"/>
          </p:nvPr>
        </p:nvSpPr>
        <p:spPr/>
        <p:txBody>
          <a:bodyPr vert="horz"/>
          <a:lstStyle/>
          <a:p>
            <a:r>
              <a:rPr lang="en-US"/>
              <a:t>Long-term Organic Revenue Growth Outlook</a:t>
            </a:r>
          </a:p>
        </p:txBody>
      </p:sp>
    </p:spTree>
    <p:custDataLst>
      <p:tags r:id="rId1"/>
    </p:custDataLst>
    <p:extLst>
      <p:ext uri="{BB962C8B-B14F-4D97-AF65-F5344CB8AC3E}">
        <p14:creationId xmlns:p14="http://schemas.microsoft.com/office/powerpoint/2010/main" val="3187058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7705C40-B4C8-4AFD-A809-62EB78C647A2}"/>
              </a:ext>
            </a:extLst>
          </p:cNvPr>
          <p:cNvGraphicFramePr>
            <a:graphicFrameLocks noChangeAspect="1"/>
          </p:cNvGraphicFramePr>
          <p:nvPr>
            <p:custDataLst>
              <p:tags r:id="rId1"/>
            </p:custDataLst>
            <p:extLst>
              <p:ext uri="{D42A27DB-BD31-4B8C-83A1-F6EECF244321}">
                <p14:modId xmlns:p14="http://schemas.microsoft.com/office/powerpoint/2010/main" val="39917145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8" name="Object 7" hidden="1">
                        <a:extLst>
                          <a:ext uri="{FF2B5EF4-FFF2-40B4-BE49-F238E27FC236}">
                            <a16:creationId xmlns:a16="http://schemas.microsoft.com/office/drawing/2014/main" id="{47705C40-B4C8-4AFD-A809-62EB78C647A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DEB2DCD4-03DA-44B7-A0F1-DCD3E664168D}"/>
              </a:ext>
            </a:extLst>
          </p:cNvPr>
          <p:cNvSpPr>
            <a:spLocks noGrp="1"/>
          </p:cNvSpPr>
          <p:nvPr>
            <p:ph type="title"/>
          </p:nvPr>
        </p:nvSpPr>
        <p:spPr/>
        <p:txBody>
          <a:bodyPr vert="horz"/>
          <a:lstStyle/>
          <a:p>
            <a:r>
              <a:rPr lang="en-US" dirty="0"/>
              <a:t>WTW Forward-Looking Statements</a:t>
            </a:r>
          </a:p>
        </p:txBody>
      </p:sp>
      <p:sp>
        <p:nvSpPr>
          <p:cNvPr id="9" name="Content Placeholder 3">
            <a:extLst>
              <a:ext uri="{FF2B5EF4-FFF2-40B4-BE49-F238E27FC236}">
                <a16:creationId xmlns:a16="http://schemas.microsoft.com/office/drawing/2014/main" id="{0C78755F-A21A-441F-90D5-37A707041AFA}"/>
              </a:ext>
            </a:extLst>
          </p:cNvPr>
          <p:cNvSpPr txBox="1">
            <a:spLocks/>
          </p:cNvSpPr>
          <p:nvPr/>
        </p:nvSpPr>
        <p:spPr>
          <a:xfrm>
            <a:off x="442328" y="894735"/>
            <a:ext cx="11276863" cy="5368414"/>
          </a:xfrm>
          <a:prstGeom prst="rect">
            <a:avLst/>
          </a:prstGeom>
        </p:spPr>
        <p:txBody>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a:buNone/>
            </a:pPr>
            <a:r>
              <a:rPr lang="en-US" sz="760" dirty="0">
                <a:effectLst/>
                <a:latin typeface="Times New Roman" panose="02020603050405020304" pitchFamily="18" charset="0"/>
              </a:rPr>
              <a:t>This document contains ‘forward-looking statements’ within the meaning of Section 27A of the Securities Act of 1933, and Section 21E of the Securities Exchange Act of 1934, which are intended to be covered by the safe harbors created by those laws. These forward-looking statements include information about possible or assumed future results of our operations. All statements, other than statements of historical facts, that address activities, events or developments that we expect or anticipate may occur in the future, including such things as our outlook: the potential impact of natural or man-made disasters like health pandemics and other world health crises; future capital expenditures; ongoing working capital efforts; future share repurchases; financial results (including our revenue, costs or margins) and the impact of changes to tax laws on our financial results; existing and evolving business strategies including those related to acquisition and disposition; demand for our services and competitive strengths; strategic goals; the benefits of new initiatives; growth of our business and operations; the sustained health of our product, service, transaction, client, and talent assessment and management pipelines; our ability to successfully manage ongoing leadership, organizational and technology changes, including investments in improving systems and processes; our ability to implement and realize anticipated benefits of any cost-savings initiatives generated from our now-completed multi-year operational transformation program or other expense savings initiatives; our recognition of future impairment charges; and plans and references to future successes, including our future financial and operating results, short-term and long-term financial goals, plans, objectives, expectations and intentions, including with respect to free cash flow generation, adjusted net revenue, adjusted operating margin and adjusted earnings per share, are forward-looking statements. Also, when we use words such as ‘may’, ‘will’, ‘would’, ‘anticipate’, ‘believe’, ‘estimate’, ‘expect’, ‘intend’, ‘plan’, ‘continues’, ‘seek’, ‘target’, ‘goal’, ‘focus’, ‘probably’, or similar expressions, we are making forward-looking statements. Such statements are based upon the current beliefs and expectations of the Company’s management and are subject to significant risks and uncertainties. Actual results may differ from those set forth in the forward-looking statements. All forward-looking disclosure is speculative by its nature.</a:t>
            </a:r>
            <a:endParaRPr lang="en-US" sz="760" dirty="0">
              <a:latin typeface="Times New Roman" panose="02020603050405020304" pitchFamily="18" charset="0"/>
            </a:endParaRPr>
          </a:p>
          <a:p>
            <a:pPr>
              <a:buNone/>
            </a:pPr>
            <a:endParaRPr lang="en-US" sz="600" dirty="0">
              <a:effectLst/>
            </a:endParaRPr>
          </a:p>
          <a:p>
            <a:r>
              <a:rPr lang="en-US" sz="760" dirty="0">
                <a:latin typeface="Times New Roman" panose="02020603050405020304" pitchFamily="18" charset="0"/>
              </a:rPr>
              <a:t>There are important risks, uncertainties, events and factors that could cause our actual results or performance to differ materially from those in the forward-looking statements contained in this document, including the following: our ability to successfully establish, execute and achieve our global business strategy as it evolves; our ability to fully realize the anticipated benefits of our growth strategy, including inorganic growth through acquisitions; our ability to achieve our short-term and long-term financial goals, such as with respect to our cash flow generation, and the timing with respect to such achievement; the risks related to changes in general economic conditions, business and political conditions, changes in the financial markets, inflation, credit availability, increased interest rates, changes in trade policies, increased tariffs and retaliatory actions; the risks to our short-term and long-term financial goals from any of the risks or uncertainties set forth herein; the risks relating to the adverse impacts of macroeconomic trends, including those relating to changes in trade policies and tariffs, as well as political events, war, such as the Russia-Ukraine and Israel-Hamas wars, and other international disputes, terrorism, natural disasters, public health issues and other business interruptions on the global economy and capital markets, such as uncertainty in the global markets, inflation, changes in interest rates and recessionary trends, changes in spending by government agencies and contractors, which could have a material adverse effect on our business, financial condition, results of operations and long-term goals; our ability to successfully hedge against fluctuations in foreign currency rates; the risks relating to the adverse impacts of natural or man-made disasters such as health pandemics and other world health crises on the demand for our products and services, our cash flows and our business operations; material interruptions to or loss of our information processing capabilities, or failure to effectively maintain and upgrade our information technology resources and systems and related risks of cybersecurity breaches or incidents; our ability to comply with complex and evolving regulations related to data privacy, cybersecurity and artificial intelligence; the risks relating to the transitional arrangements in effect subsequent to our now-completed sale of TRANZACT; significant competition that we face and the potential for loss of market share and/or profitability; the impact of seasonality and differences in timing of renewals and non-recurring revenue increases from disposals and book-of-business sales; the insufficiency of client data protection, potential breaches of information systems or insufficient safeguards against cybersecurity breaches or incidents; the risk of increased liability or new legal claims arising from our new and existing products and services, and expectations, intentions and outcomes relating to outstanding litigation; the risk of substantial negative outcomes on existing or potential future litigation or investigation matters; changes in the regulatory environment in which we operate, including, among other risks, the impacts of pending competition law and regulatory investigations; various claims, government inquiries or investigations or the potential for regulatory action; our ability to make divestitures or acquisitions, including our ability to integrate or manage acquired businesses or carve-out businesses to be disposed, as well as our ability to identify and successfully execute on opportunities for strategic collaboration; our ability to integrate direct-to-consumer sales and marketing solutions with our existing offerings and solutions; our ability to successfully manage ongoing organizational changes, including as a result of our recently-completed multi-year operational transformation program, investments in improving systems and processes, and in connection with our acquisition and divestiture activities; disasters or business continuity problems; our ability to successfully enhance our billing, collection and other working capital efforts, and thereby increase our free cash flow; our ability to properly identify and manage conflicts of interest; reputational damage, including from association with third parties; reliance on third-party service providers and suppliers; risks relating to changes in our management structures and in senior leadership; the loss of key employees or a large number of employees and rehiring rates; our ability to maintain our corporate culture; doing business internationally, including the impact of global trade policies and retaliatory considerations as well as foreign currency exchange rates; compliance with extensive government regulation; the risk of sanctions imposed by governments, or changes to associated sanction regulations (such as sanctions imposed on Russia) and related counter-sanctions; our ability to effectively apply technology, data and analytics changes for internal operations, maintaining industry standards and meeting client preferences; changes and developments in the insurance industry or the U.S. healthcare system, including those related to Medicare, and any other changes and developments in legal, regulatory, economic, business or operational conditions that could impact our businesses; the inability to protect our intellectual property rights, or the potential infringement upon the intellectual property rights of others; fluctuations in our pension assets and liabilities and related changes in pension income, including as a result of, related to, or derived from movements in the interest rate environment, investment returns, inflation, or changes in other assumptions that are used to estimate our benefit obligations and their effect on adjusted earnings per share; our capital structure, including indebtedness amounts, the limitations imposed by the covenants in the documents governing such indebtedness and the maintenance of the financial and disclosure controls and procedures of each; our ability to obtain financing on favorable terms or at all; adverse changes in our credit ratings; the impact of recent or potential changes to U.S. or foreign laws, and the enactment of additional, or the revision of existing, state, federal, and/or foreign laws and regulations, recent judicial decisions and development of case law, other regulations and any policy changes and legislative actions, including those that may impose additional excise taxes or impact our effective tax rate; U.S. federal income tax consequences to U.S. persons owning at least 10% of our shares; changes in accounting principles, estimates or assumptions; our recognition of future impairment charges; risks relating to or arising from environmental, social and governance (‘ESG’) practices; fluctuation in revenue against our relatively fixed or higher-than-expected expenses; the risk that investment levels increase; the laws of Ireland being different from the laws of the U.S. and potentially affording less protections to the holders of our securities; and our holding company structure potentially preventing us from being able to receive dividends or other distributions in needed amounts from our subsidiaries.</a:t>
            </a:r>
          </a:p>
          <a:p>
            <a:pPr>
              <a:buNone/>
            </a:pPr>
            <a:endParaRPr lang="en-US" sz="100" dirty="0">
              <a:effectLst/>
              <a:latin typeface="Times New Roman" panose="02020603050405020304" pitchFamily="18" charset="0"/>
            </a:endParaRPr>
          </a:p>
          <a:p>
            <a:pPr>
              <a:buNone/>
            </a:pPr>
            <a:r>
              <a:rPr lang="en-US" sz="760" dirty="0">
                <a:effectLst/>
                <a:latin typeface="Times New Roman" panose="02020603050405020304" pitchFamily="18" charset="0"/>
              </a:rPr>
              <a:t>The foregoing list of factors is not exhaustive and new factors may emerge from time to time that could also affect actual performance and results. For more information, please see Part I, Item 1A in our Annual Report on Form 10-K, and our subsequent filings with the SEC. Copies are available online at http://www.sec.gov or www.wtwco.com.</a:t>
            </a:r>
          </a:p>
          <a:p>
            <a:pPr>
              <a:buNone/>
            </a:pPr>
            <a:endParaRPr lang="en-US" sz="100" dirty="0">
              <a:effectLst/>
            </a:endParaRPr>
          </a:p>
          <a:p>
            <a:pPr>
              <a:buNone/>
            </a:pPr>
            <a:r>
              <a:rPr lang="en-US" sz="760" dirty="0">
                <a:effectLst/>
                <a:latin typeface="Times New Roman" panose="02020603050405020304" pitchFamily="18" charset="0"/>
              </a:rPr>
              <a:t>Although we believe that the assumptions underlying our forward-looking statements are reasonable, any of these assumptions, and therefore also the forward-looking statements based on these assumptions, could themselves prove to be inaccurate. Given the significant uncertainties inherent in the forward-looking statements included in this document, our inclusion of this information is not a representation or guarantee by us that our objectives and plans will be achieved.</a:t>
            </a:r>
            <a:endParaRPr lang="en-US" sz="760" dirty="0">
              <a:latin typeface="Times New Roman" panose="02020603050405020304" pitchFamily="18" charset="0"/>
            </a:endParaRPr>
          </a:p>
          <a:p>
            <a:pPr>
              <a:buNone/>
            </a:pPr>
            <a:endParaRPr lang="en-US" sz="100" dirty="0">
              <a:effectLst/>
            </a:endParaRPr>
          </a:p>
          <a:p>
            <a:r>
              <a:rPr lang="en-US" sz="760" dirty="0">
                <a:effectLst/>
                <a:latin typeface="Times New Roman" panose="02020603050405020304" pitchFamily="18" charset="0"/>
              </a:rPr>
              <a:t>Our forward-looking statements speak only as of the date made and we will not update these forward-looking statements unless the securities laws require us to do so. With regard to these risks, uncertainties and assumptions, the forward-looking events discussed in this document may not occur, and we caution you against unduly relying on these forward-looking statements.</a:t>
            </a:r>
            <a:endParaRPr lang="en-US" sz="760" dirty="0">
              <a:effectLst/>
            </a:endParaRPr>
          </a:p>
          <a:p>
            <a:endParaRPr lang="en-US" sz="760" dirty="0">
              <a:latin typeface="Arial" panose="020B0604020202020204" pitchFamily="34" charset="0"/>
              <a:cs typeface="Arial" panose="020B0604020202020204" pitchFamily="34" charset="0"/>
            </a:endParaRPr>
          </a:p>
          <a:p>
            <a:endParaRPr lang="en-US" sz="760" dirty="0">
              <a:latin typeface="Arial" panose="020B0604020202020204" pitchFamily="34" charset="0"/>
              <a:cs typeface="Arial" panose="020B0604020202020204" pitchFamily="34" charset="0"/>
            </a:endParaRPr>
          </a:p>
          <a:p>
            <a:endParaRPr lang="en-US" sz="760" dirty="0">
              <a:latin typeface="Arial" panose="020B0604020202020204" pitchFamily="34" charset="0"/>
              <a:cs typeface="Arial" panose="020B0604020202020204" pitchFamily="34" charset="0"/>
            </a:endParaRPr>
          </a:p>
          <a:p>
            <a:endParaRPr lang="en-US" sz="760" dirty="0">
              <a:latin typeface="Arial" panose="020B0604020202020204" pitchFamily="34" charset="0"/>
              <a:cs typeface="Arial" panose="020B0604020202020204" pitchFamily="34" charset="0"/>
            </a:endParaRPr>
          </a:p>
          <a:p>
            <a:endParaRPr lang="en-US" sz="760" dirty="0">
              <a:latin typeface="Arial" panose="020B0604020202020204" pitchFamily="34" charset="0"/>
              <a:cs typeface="Arial" panose="020B0604020202020204" pitchFamily="34" charset="0"/>
            </a:endParaRPr>
          </a:p>
          <a:p>
            <a:pPr marR="0">
              <a:spcAft>
                <a:spcPts val="0"/>
              </a:spcAft>
            </a:pPr>
            <a:endParaRPr lang="en-US" sz="760" dirty="0">
              <a:latin typeface="Arial" panose="020B0604020202020204" pitchFamily="34" charset="0"/>
              <a:cs typeface="Arial" panose="020B0604020202020204" pitchFamily="34" charset="0"/>
            </a:endParaRPr>
          </a:p>
          <a:p>
            <a:pPr>
              <a:spcAft>
                <a:spcPts val="0"/>
              </a:spcAft>
            </a:pPr>
            <a:endParaRPr lang="en-US" sz="760" dirty="0">
              <a:latin typeface="Arial" panose="020B0604020202020204" pitchFamily="34" charset="0"/>
              <a:cs typeface="Arial" panose="020B0604020202020204" pitchFamily="34" charset="0"/>
            </a:endParaRPr>
          </a:p>
          <a:p>
            <a:endParaRPr lang="en-US" sz="760" dirty="0">
              <a:latin typeface="Arial" panose="020B0604020202020204" pitchFamily="34" charset="0"/>
              <a:cs typeface="Arial" panose="020B0604020202020204" pitchFamily="34" charset="0"/>
            </a:endParaRPr>
          </a:p>
          <a:p>
            <a:endParaRPr lang="en-US" sz="760" dirty="0">
              <a:latin typeface="Arial" panose="020B0604020202020204" pitchFamily="34" charset="0"/>
              <a:cs typeface="Arial" panose="020B0604020202020204" pitchFamily="34" charset="0"/>
            </a:endParaRPr>
          </a:p>
          <a:p>
            <a:endParaRPr lang="en-US" sz="760" dirty="0">
              <a:latin typeface="Arial" panose="020B0604020202020204" pitchFamily="34" charset="0"/>
              <a:cs typeface="Arial" panose="020B0604020202020204" pitchFamily="34" charset="0"/>
            </a:endParaRPr>
          </a:p>
          <a:p>
            <a:endParaRPr lang="en-US" sz="750" dirty="0">
              <a:latin typeface="Arial" panose="020B0604020202020204" pitchFamily="34" charset="0"/>
              <a:cs typeface="Arial" panose="020B0604020202020204" pitchFamily="34" charset="0"/>
            </a:endParaRPr>
          </a:p>
          <a:p>
            <a:endParaRPr lang="en-US" sz="750" dirty="0">
              <a:latin typeface="Arial" panose="020B0604020202020204" pitchFamily="34" charset="0"/>
              <a:cs typeface="Arial" panose="020B0604020202020204" pitchFamily="34" charset="0"/>
            </a:endParaRPr>
          </a:p>
          <a:p>
            <a:endParaRPr lang="en-US" sz="750" dirty="0">
              <a:latin typeface="Arial" panose="020B0604020202020204" pitchFamily="34" charset="0"/>
              <a:cs typeface="Arial" panose="020B0604020202020204" pitchFamily="34" charset="0"/>
            </a:endParaRPr>
          </a:p>
          <a:p>
            <a:endParaRPr lang="en-US" sz="75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p:txBody>
      </p:sp>
      <p:sp>
        <p:nvSpPr>
          <p:cNvPr id="10" name="Footer Placeholder 1">
            <a:extLst>
              <a:ext uri="{FF2B5EF4-FFF2-40B4-BE49-F238E27FC236}">
                <a16:creationId xmlns:a16="http://schemas.microsoft.com/office/drawing/2014/main" id="{7E7A156E-0484-4911-BB58-249549D08C73}"/>
              </a:ext>
            </a:extLst>
          </p:cNvPr>
          <p:cNvSpPr>
            <a:spLocks noGrp="1"/>
          </p:cNvSpPr>
          <p:nvPr>
            <p:ph type="ftr" sz="quarter" idx="10"/>
          </p:nvPr>
        </p:nvSpPr>
        <p:spPr>
          <a:xfrm>
            <a:off x="457199" y="6519672"/>
            <a:ext cx="6772276" cy="147828"/>
          </a:xfrm>
        </p:spPr>
        <p:txBody>
          <a:bodyPr/>
          <a:lstStyle/>
          <a:p>
            <a:pPr marL="0" marR="0" lvl="0" indent="9525"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000000"/>
                </a:solidFill>
                <a:effectLst/>
                <a:uLnTx/>
                <a:uFillTx/>
                <a:latin typeface="Arial" panose="020B0604020202020204"/>
                <a:ea typeface="Roboto" panose="02000000000000000000" pitchFamily="2" charset="0"/>
              </a:rPr>
              <a:t>© </a:t>
            </a:r>
            <a:r>
              <a:rPr lang="en-US">
                <a:latin typeface="Arial" panose="020B0604020202020204" pitchFamily="34" charset="0"/>
                <a:cs typeface="Arial" panose="020B0604020202020204" pitchFamily="34" charset="0"/>
              </a:rPr>
              <a:t>2025 WTW. All rights reserved. </a:t>
            </a:r>
          </a:p>
        </p:txBody>
      </p:sp>
      <p:sp>
        <p:nvSpPr>
          <p:cNvPr id="2" name="Slide Number Placeholder 1">
            <a:extLst>
              <a:ext uri="{FF2B5EF4-FFF2-40B4-BE49-F238E27FC236}">
                <a16:creationId xmlns:a16="http://schemas.microsoft.com/office/drawing/2014/main" id="{A45DDB66-461B-4090-A319-30B66EEB0C0D}"/>
              </a:ext>
            </a:extLst>
          </p:cNvPr>
          <p:cNvSpPr>
            <a:spLocks noGrp="1"/>
          </p:cNvSpPr>
          <p:nvPr>
            <p:ph type="sldNum" sz="quarter" idx="21"/>
          </p:nvPr>
        </p:nvSpPr>
        <p:spPr/>
        <p:txBody>
          <a:bodyPr/>
          <a:lstStyle/>
          <a:p>
            <a:fld id="{63DCA5C9-2E11-4C67-86EB-AE1DE127DC64}" type="slidenum">
              <a:rPr lang="en-US" smtClean="0"/>
              <a:pPr/>
              <a:t>2</a:t>
            </a:fld>
            <a:endParaRPr lang="en-US"/>
          </a:p>
        </p:txBody>
      </p:sp>
    </p:spTree>
    <p:extLst>
      <p:ext uri="{BB962C8B-B14F-4D97-AF65-F5344CB8AC3E}">
        <p14:creationId xmlns:p14="http://schemas.microsoft.com/office/powerpoint/2010/main" val="2426888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hink-cell data - do not delete" hidden="1">
            <a:extLst>
              <a:ext uri="{FF2B5EF4-FFF2-40B4-BE49-F238E27FC236}">
                <a16:creationId xmlns:a16="http://schemas.microsoft.com/office/drawing/2014/main" id="{4D0D372C-0B33-E2DA-476E-A8772534F487}"/>
              </a:ext>
            </a:extLst>
          </p:cNvPr>
          <p:cNvGraphicFramePr>
            <a:graphicFrameLocks noChangeAspect="1"/>
          </p:cNvGraphicFramePr>
          <p:nvPr>
            <p:custDataLst>
              <p:tags r:id="rId1"/>
            </p:custDataLst>
            <p:extLst>
              <p:ext uri="{D42A27DB-BD31-4B8C-83A1-F6EECF244321}">
                <p14:modId xmlns:p14="http://schemas.microsoft.com/office/powerpoint/2010/main" val="26766076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7" imgW="347" imgH="348" progId="TCLayout.ActiveDocument.1">
                  <p:embed/>
                </p:oleObj>
              </mc:Choice>
              <mc:Fallback>
                <p:oleObj name="think-cell Slide" r:id="rId17" imgW="347" imgH="348" progId="TCLayout.ActiveDocument.1">
                  <p:embed/>
                  <p:pic>
                    <p:nvPicPr>
                      <p:cNvPr id="19" name="think-cell data - do not delete" hidden="1">
                        <a:extLst>
                          <a:ext uri="{FF2B5EF4-FFF2-40B4-BE49-F238E27FC236}">
                            <a16:creationId xmlns:a16="http://schemas.microsoft.com/office/drawing/2014/main" id="{4D0D372C-0B33-E2DA-476E-A8772534F487}"/>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409DD519-41DA-FC8E-FDF2-600A685EC844}"/>
              </a:ext>
            </a:extLst>
          </p:cNvPr>
          <p:cNvSpPr>
            <a:spLocks noGrp="1"/>
          </p:cNvSpPr>
          <p:nvPr>
            <p:ph type="sldNum" sz="quarter" idx="2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DCA5C9-2E11-4C67-86EB-AE1DE127DC64}" type="slidenum">
              <a:rPr kumimoji="0" lang="en-US" sz="900" b="0" i="0" u="none" strike="noStrike" kern="1200" cap="none" spc="0" normalizeH="0" baseline="0" noProof="0" smtClean="0">
                <a:ln>
                  <a:noFill/>
                </a:ln>
                <a:solidFill>
                  <a:srgbClr val="000000"/>
                </a:solidFill>
                <a:effectLst/>
                <a:uLnTx/>
                <a:uFillTx/>
                <a:latin typeface="Arial" panose="020B0604020202020204"/>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a:ln>
                <a:noFill/>
              </a:ln>
              <a:solidFill>
                <a:srgbClr val="000000"/>
              </a:solidFill>
              <a:effectLst/>
              <a:uLnTx/>
              <a:uFillTx/>
              <a:latin typeface="Arial" panose="020B0604020202020204"/>
              <a:ea typeface="Verdana" panose="020B0604030504040204" pitchFamily="34" charset="0"/>
            </a:endParaRPr>
          </a:p>
        </p:txBody>
      </p:sp>
      <p:sp>
        <p:nvSpPr>
          <p:cNvPr id="3" name="Text Placeholder 2">
            <a:extLst>
              <a:ext uri="{FF2B5EF4-FFF2-40B4-BE49-F238E27FC236}">
                <a16:creationId xmlns:a16="http://schemas.microsoft.com/office/drawing/2014/main" id="{11E74532-C976-AC7C-FB02-36AFD852CAD1}"/>
              </a:ext>
            </a:extLst>
          </p:cNvPr>
          <p:cNvSpPr>
            <a:spLocks noGrp="1"/>
          </p:cNvSpPr>
          <p:nvPr>
            <p:ph type="body" sz="quarter" idx="17"/>
          </p:nvPr>
        </p:nvSpPr>
        <p:spPr/>
        <p:txBody>
          <a:bodyPr vert="horz" lIns="0" tIns="0" rIns="0" bIns="0" rtlCol="0" anchor="t">
            <a:noAutofit/>
          </a:bodyPr>
          <a:lstStyle/>
          <a:p>
            <a:r>
              <a:rPr lang="en-US">
                <a:ea typeface="Roboto"/>
                <a:cs typeface="Times New Roman"/>
              </a:rPr>
              <a:t>Enhancing efficiency is a priority across the company</a:t>
            </a:r>
            <a:endParaRPr lang="en-US"/>
          </a:p>
        </p:txBody>
      </p:sp>
      <p:sp>
        <p:nvSpPr>
          <p:cNvPr id="4" name="Title 3">
            <a:extLst>
              <a:ext uri="{FF2B5EF4-FFF2-40B4-BE49-F238E27FC236}">
                <a16:creationId xmlns:a16="http://schemas.microsoft.com/office/drawing/2014/main" id="{834B2D5F-AD62-91FE-CA3B-C4C816692DCE}"/>
              </a:ext>
            </a:extLst>
          </p:cNvPr>
          <p:cNvSpPr>
            <a:spLocks noGrp="1"/>
          </p:cNvSpPr>
          <p:nvPr>
            <p:ph type="title"/>
          </p:nvPr>
        </p:nvSpPr>
        <p:spPr/>
        <p:txBody>
          <a:bodyPr vert="horz"/>
          <a:lstStyle/>
          <a:p>
            <a:r>
              <a:rPr lang="en-US"/>
              <a:t>Adjusted Operating Margin Outlook</a:t>
            </a:r>
          </a:p>
        </p:txBody>
      </p:sp>
      <p:sp>
        <p:nvSpPr>
          <p:cNvPr id="6" name="Content Placeholder 4">
            <a:extLst>
              <a:ext uri="{FF2B5EF4-FFF2-40B4-BE49-F238E27FC236}">
                <a16:creationId xmlns:a16="http://schemas.microsoft.com/office/drawing/2014/main" id="{44689EB4-CD25-6EC2-03BC-74A7488FEF38}"/>
              </a:ext>
            </a:extLst>
          </p:cNvPr>
          <p:cNvSpPr txBox="1">
            <a:spLocks/>
          </p:cNvSpPr>
          <p:nvPr/>
        </p:nvSpPr>
        <p:spPr>
          <a:xfrm>
            <a:off x="2901946" y="1465263"/>
            <a:ext cx="4524379" cy="4462463"/>
          </a:xfrm>
          <a:prstGeom prst="rect">
            <a:avLst/>
          </a:prstGeom>
          <a:solidFill>
            <a:srgbClr val="BFBFBF"/>
          </a:solidFill>
        </p:spPr>
        <p:txBody>
          <a:bodyPr lIns="182880" tIns="91440" rIns="182880" anchor="ct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marL="228600" marR="0" lvl="2" indent="-228600" algn="l" defTabSz="292608" rtl="0" eaLnBrk="1" fontAlgn="auto" latinLnBrk="0" hangingPunct="1">
              <a:lnSpc>
                <a:spcPct val="105000"/>
              </a:lnSpc>
              <a:spcBef>
                <a:spcPts val="0"/>
              </a:spcBef>
              <a:spcAft>
                <a:spcPts val="1200"/>
              </a:spcAft>
              <a:buClr>
                <a:srgbClr val="000000"/>
              </a:buClr>
              <a:buSzTx/>
              <a:buFont typeface="Arial" panose="020B0604020202020204" pitchFamily="34" charset="0"/>
              <a:buChar char="•"/>
              <a:tabLst>
                <a:tab pos="280988" algn="l"/>
                <a:tab pos="914400" algn="l"/>
              </a:tabLst>
              <a:defRPr/>
            </a:pPr>
            <a:r>
              <a:rPr kumimoji="0" lang="en-US" sz="1500" b="0" i="0" u="none" strike="noStrike" kern="1200" cap="none" spc="0" normalizeH="0" baseline="0" noProof="0">
                <a:ln>
                  <a:noFill/>
                </a:ln>
                <a:solidFill>
                  <a:srgbClr val="000000"/>
                </a:solidFill>
                <a:effectLst/>
                <a:uLnTx/>
                <a:uFillTx/>
                <a:latin typeface="Arial" panose="020B0604020202020204"/>
                <a:ea typeface="Roboto" panose="02000000000000000000" pitchFamily="2" charset="0"/>
                <a:cs typeface="Times New Roman" panose="02020603050405020304" pitchFamily="18" charset="0"/>
              </a:rPr>
              <a:t>Leveraging benefits from Transformation program to drive continued efficiencies and operating leverage, coupled with WE DO efforts to further streamline processes</a:t>
            </a:r>
          </a:p>
          <a:p>
            <a:pPr marL="228600" marR="0" lvl="2" indent="-228600" algn="l" defTabSz="292608" rtl="0" eaLnBrk="1" fontAlgn="auto" latinLnBrk="0" hangingPunct="1">
              <a:lnSpc>
                <a:spcPct val="105000"/>
              </a:lnSpc>
              <a:spcBef>
                <a:spcPts val="0"/>
              </a:spcBef>
              <a:spcAft>
                <a:spcPts val="1200"/>
              </a:spcAft>
              <a:buClr>
                <a:srgbClr val="000000"/>
              </a:buClr>
              <a:buSzTx/>
              <a:buFont typeface="Arial" panose="020B0604020202020204" pitchFamily="34" charset="0"/>
              <a:buChar char="•"/>
              <a:tabLst>
                <a:tab pos="280988" algn="l"/>
                <a:tab pos="914400" algn="l"/>
              </a:tabLst>
              <a:defRPr/>
            </a:pPr>
            <a:r>
              <a:rPr kumimoji="0" lang="en-US" sz="1500" b="0" i="0" u="none" strike="noStrike" kern="1200" cap="none" spc="0" normalizeH="0" baseline="0" noProof="0">
                <a:ln>
                  <a:noFill/>
                </a:ln>
                <a:solidFill>
                  <a:srgbClr val="000000"/>
                </a:solidFill>
                <a:effectLst/>
                <a:uLnTx/>
                <a:uFillTx/>
                <a:latin typeface="Arial" panose="020B0604020202020204"/>
                <a:ea typeface="Roboto" panose="02000000000000000000" pitchFamily="2" charset="0"/>
                <a:cs typeface="Times New Roman" panose="02020603050405020304" pitchFamily="18" charset="0"/>
              </a:rPr>
              <a:t>Offshoring and right shoring initiatives will </a:t>
            </a:r>
            <a:br>
              <a:rPr kumimoji="0" lang="en-US" sz="1500" b="0" i="0" u="none" strike="noStrike" kern="1200" cap="none" spc="0" normalizeH="0" baseline="0" noProof="0">
                <a:ln>
                  <a:noFill/>
                </a:ln>
                <a:solidFill>
                  <a:srgbClr val="000000"/>
                </a:solidFill>
                <a:effectLst/>
                <a:uLnTx/>
                <a:uFillTx/>
                <a:latin typeface="Arial" panose="020B0604020202020204"/>
                <a:ea typeface="Roboto" panose="02000000000000000000" pitchFamily="2" charset="0"/>
                <a:cs typeface="Times New Roman" panose="02020603050405020304" pitchFamily="18" charset="0"/>
              </a:rPr>
            </a:br>
            <a:r>
              <a:rPr kumimoji="0" lang="en-US" sz="1500" b="0" i="0" u="none" strike="noStrike" kern="1200" cap="none" spc="0" normalizeH="0" baseline="0" noProof="0">
                <a:ln>
                  <a:noFill/>
                </a:ln>
                <a:solidFill>
                  <a:srgbClr val="000000"/>
                </a:solidFill>
                <a:effectLst/>
                <a:uLnTx/>
                <a:uFillTx/>
                <a:latin typeface="Arial" panose="020B0604020202020204"/>
                <a:ea typeface="Roboto" panose="02000000000000000000" pitchFamily="2" charset="0"/>
                <a:cs typeface="Times New Roman" panose="02020603050405020304" pitchFamily="18" charset="0"/>
              </a:rPr>
              <a:t>expand margins</a:t>
            </a:r>
          </a:p>
          <a:p>
            <a:pPr marL="228600" marR="0" lvl="2" indent="-228600" algn="l" defTabSz="292608" rtl="0" eaLnBrk="1" fontAlgn="auto" latinLnBrk="0" hangingPunct="1">
              <a:lnSpc>
                <a:spcPct val="105000"/>
              </a:lnSpc>
              <a:spcBef>
                <a:spcPts val="0"/>
              </a:spcBef>
              <a:spcAft>
                <a:spcPts val="1200"/>
              </a:spcAft>
              <a:buClr>
                <a:srgbClr val="000000"/>
              </a:buClr>
              <a:buSzTx/>
              <a:buFont typeface="Arial" panose="020B0604020202020204" pitchFamily="34" charset="0"/>
              <a:buChar char="•"/>
              <a:tabLst>
                <a:tab pos="280988" algn="l"/>
                <a:tab pos="914400" algn="l"/>
              </a:tabLst>
              <a:defRPr/>
            </a:pPr>
            <a:r>
              <a:rPr kumimoji="0" lang="en-US" sz="1500" b="0" i="0" u="none" strike="noStrike" kern="1200" cap="none" spc="0" normalizeH="0" baseline="0" noProof="0">
                <a:ln>
                  <a:noFill/>
                </a:ln>
                <a:solidFill>
                  <a:srgbClr val="000000"/>
                </a:solidFill>
                <a:effectLst/>
                <a:uLnTx/>
                <a:uFillTx/>
                <a:latin typeface="Arial" panose="020B0604020202020204"/>
                <a:ea typeface="Roboto" panose="02000000000000000000" pitchFamily="2" charset="0"/>
                <a:cs typeface="Times New Roman" panose="02020603050405020304" pitchFamily="18" charset="0"/>
              </a:rPr>
              <a:t>Investing in automation and AI to support productivity</a:t>
            </a:r>
          </a:p>
          <a:p>
            <a:pPr marL="228600" marR="0" lvl="2" indent="-228600" algn="l" defTabSz="292608" rtl="0" eaLnBrk="1" fontAlgn="auto" latinLnBrk="0" hangingPunct="1">
              <a:lnSpc>
                <a:spcPct val="105000"/>
              </a:lnSpc>
              <a:spcBef>
                <a:spcPts val="0"/>
              </a:spcBef>
              <a:spcAft>
                <a:spcPts val="1200"/>
              </a:spcAft>
              <a:buClr>
                <a:srgbClr val="000000"/>
              </a:buClr>
              <a:buSzTx/>
              <a:buFont typeface="Arial" panose="020B0604020202020204" pitchFamily="34" charset="0"/>
              <a:buChar char="•"/>
              <a:tabLst>
                <a:tab pos="280988" algn="l"/>
                <a:tab pos="914400" algn="l"/>
              </a:tabLst>
              <a:defRPr/>
            </a:pPr>
            <a:r>
              <a:rPr kumimoji="0" lang="en-US" sz="1500" b="0" i="0" u="none" strike="noStrike" kern="1200" cap="none" spc="0" normalizeH="0" baseline="0" noProof="0">
                <a:ln>
                  <a:noFill/>
                </a:ln>
                <a:solidFill>
                  <a:srgbClr val="000000"/>
                </a:solidFill>
                <a:effectLst/>
                <a:uLnTx/>
                <a:uFillTx/>
                <a:latin typeface="Arial" panose="020B0604020202020204"/>
                <a:ea typeface="Roboto" panose="02000000000000000000" pitchFamily="2" charset="0"/>
                <a:cs typeface="Times New Roman" panose="02020603050405020304" pitchFamily="18" charset="0"/>
              </a:rPr>
              <a:t>~100 bps of average annual operating margin</a:t>
            </a:r>
            <a:r>
              <a:rPr kumimoji="0" lang="en-US" sz="1500" b="0" i="0" u="none" strike="noStrike" kern="1200" cap="none" spc="0" normalizeH="0" baseline="30000" noProof="0">
                <a:ln>
                  <a:noFill/>
                </a:ln>
                <a:solidFill>
                  <a:srgbClr val="000000"/>
                </a:solidFill>
                <a:effectLst/>
                <a:uLnTx/>
                <a:uFillTx/>
                <a:latin typeface="Arial" panose="020B0604020202020204"/>
                <a:ea typeface="Roboto" panose="02000000000000000000" pitchFamily="2" charset="0"/>
                <a:cs typeface="Times New Roman" panose="02020603050405020304" pitchFamily="18" charset="0"/>
              </a:rPr>
              <a:t>1</a:t>
            </a:r>
            <a:r>
              <a:rPr kumimoji="0" lang="en-US" sz="1500" b="0" i="0" u="none" strike="noStrike" kern="1200" cap="none" spc="0" normalizeH="0" baseline="0" noProof="0">
                <a:ln>
                  <a:noFill/>
                </a:ln>
                <a:solidFill>
                  <a:srgbClr val="000000"/>
                </a:solidFill>
                <a:effectLst/>
                <a:uLnTx/>
                <a:uFillTx/>
                <a:latin typeface="Arial" panose="020B0604020202020204"/>
                <a:ea typeface="Roboto" panose="02000000000000000000" pitchFamily="2" charset="0"/>
                <a:cs typeface="Times New Roman" panose="02020603050405020304" pitchFamily="18" charset="0"/>
              </a:rPr>
              <a:t> expansion over the next 3 years in R&amp;B</a:t>
            </a:r>
          </a:p>
          <a:p>
            <a:pPr marL="228600" marR="0" lvl="2" indent="-228600" algn="l" defTabSz="292608" rtl="0" eaLnBrk="1" fontAlgn="auto" latinLnBrk="0" hangingPunct="1">
              <a:lnSpc>
                <a:spcPct val="105000"/>
              </a:lnSpc>
              <a:spcBef>
                <a:spcPts val="0"/>
              </a:spcBef>
              <a:spcAft>
                <a:spcPts val="1200"/>
              </a:spcAft>
              <a:buClr>
                <a:srgbClr val="000000"/>
              </a:buClr>
              <a:buSzTx/>
              <a:buFont typeface="Arial" panose="020B0604020202020204" pitchFamily="34" charset="0"/>
              <a:buChar char="•"/>
              <a:tabLst>
                <a:tab pos="280988" algn="l"/>
                <a:tab pos="914400" algn="l"/>
              </a:tabLst>
              <a:defRPr/>
            </a:pPr>
            <a:r>
              <a:rPr kumimoji="0" lang="en-US" sz="1500" b="0" i="0" u="none" strike="noStrike" kern="1200" cap="none" spc="0" normalizeH="0" baseline="0" noProof="0">
                <a:ln>
                  <a:noFill/>
                </a:ln>
                <a:solidFill>
                  <a:srgbClr val="000000"/>
                </a:solidFill>
                <a:effectLst/>
                <a:uLnTx/>
                <a:uFillTx/>
                <a:latin typeface="Arial" panose="020B0604020202020204"/>
                <a:ea typeface="Roboto" panose="02000000000000000000" pitchFamily="2" charset="0"/>
                <a:cs typeface="Times New Roman" panose="02020603050405020304" pitchFamily="18" charset="0"/>
              </a:rPr>
              <a:t>Continue to build on HWC’s strong margin expansion track record</a:t>
            </a:r>
          </a:p>
        </p:txBody>
      </p:sp>
      <p:sp>
        <p:nvSpPr>
          <p:cNvPr id="16" name="Rectangle 15">
            <a:extLst>
              <a:ext uri="{FF2B5EF4-FFF2-40B4-BE49-F238E27FC236}">
                <a16:creationId xmlns:a16="http://schemas.microsoft.com/office/drawing/2014/main" id="{98A5E5F6-0F30-4FE2-0F90-9583E2D6AD1C}"/>
              </a:ext>
            </a:extLst>
          </p:cNvPr>
          <p:cNvSpPr/>
          <p:nvPr/>
        </p:nvSpPr>
        <p:spPr bwMode="auto">
          <a:xfrm>
            <a:off x="457200" y="1465264"/>
            <a:ext cx="2200274" cy="4462463"/>
          </a:xfrm>
          <a:prstGeom prst="rect">
            <a:avLst/>
          </a:prstGeom>
          <a:solidFill>
            <a:schemeClr val="accent1"/>
          </a:solidFill>
          <a:ln>
            <a:noFill/>
          </a:ln>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rPr>
              <a:t>Committed to driving continued annual margin expansion through efficiency and operating leverage</a:t>
            </a:r>
          </a:p>
        </p:txBody>
      </p:sp>
      <p:sp>
        <p:nvSpPr>
          <p:cNvPr id="18" name="Rectangle 17">
            <a:extLst>
              <a:ext uri="{FF2B5EF4-FFF2-40B4-BE49-F238E27FC236}">
                <a16:creationId xmlns:a16="http://schemas.microsoft.com/office/drawing/2014/main" id="{D8BFB860-43C3-874A-C307-D05923BE0DE5}"/>
              </a:ext>
            </a:extLst>
          </p:cNvPr>
          <p:cNvSpPr/>
          <p:nvPr>
            <p:custDataLst>
              <p:tags r:id="rId2"/>
            </p:custDataLst>
          </p:nvPr>
        </p:nvSpPr>
        <p:spPr bwMode="auto">
          <a:xfrm>
            <a:off x="7676707" y="1465263"/>
            <a:ext cx="4027613" cy="4462463"/>
          </a:xfrm>
          <a:prstGeom prst="rect">
            <a:avLst/>
          </a:prstGeom>
          <a:solidFill>
            <a:srgbClr val="E6E6E6"/>
          </a:solidFill>
          <a:ln>
            <a:noFill/>
          </a:ln>
          <a:effectLst/>
        </p:spPr>
        <p:txBody>
          <a:bodyPr rot="0" spcFirstLastPara="0" vertOverflow="overflow" horzOverflow="overflow" vert="horz" wrap="square" lIns="182880" tIns="182880" rIns="182880" bIns="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panose="020B0604020202020204"/>
                <a:ea typeface="Roboto" panose="02000000000000000000" pitchFamily="2" charset="0"/>
                <a:cs typeface="Times New Roman" panose="02020603050405020304" pitchFamily="18" charset="0"/>
              </a:rPr>
              <a:t>WTW Adjusted Operating Margin %</a:t>
            </a:r>
            <a:endParaRPr kumimoji="0" lang="en-US" sz="1600" b="1" i="0" u="none" strike="noStrike" kern="1200" cap="none" spc="0" normalizeH="0" baseline="30000" noProof="0">
              <a:ln>
                <a:noFill/>
              </a:ln>
              <a:solidFill>
                <a:srgbClr val="000000"/>
              </a:solidFill>
              <a:effectLst/>
              <a:uLnTx/>
              <a:uFillTx/>
              <a:latin typeface="Arial" panose="020B0604020202020204"/>
              <a:ea typeface="Roboto" panose="02000000000000000000" pitchFamily="2"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endParaRPr>
          </a:p>
        </p:txBody>
      </p:sp>
      <p:graphicFrame>
        <p:nvGraphicFramePr>
          <p:cNvPr id="10" name="Chart 9">
            <a:extLst>
              <a:ext uri="{FF2B5EF4-FFF2-40B4-BE49-F238E27FC236}">
                <a16:creationId xmlns:a16="http://schemas.microsoft.com/office/drawing/2014/main" id="{7D0CC5BA-1ECB-1B9C-8C25-0201B603ED33}"/>
              </a:ext>
            </a:extLst>
          </p:cNvPr>
          <p:cNvGraphicFramePr/>
          <p:nvPr>
            <p:custDataLst>
              <p:tags r:id="rId3"/>
            </p:custDataLst>
            <p:extLst>
              <p:ext uri="{D42A27DB-BD31-4B8C-83A1-F6EECF244321}">
                <p14:modId xmlns:p14="http://schemas.microsoft.com/office/powerpoint/2010/main" val="3841574754"/>
              </p:ext>
            </p:extLst>
          </p:nvPr>
        </p:nvGraphicFramePr>
        <p:xfrm>
          <a:off x="8075613" y="2805113"/>
          <a:ext cx="3340100" cy="2803525"/>
        </p:xfrm>
        <a:graphic>
          <a:graphicData uri="http://schemas.openxmlformats.org/drawingml/2006/chart">
            <c:chart xmlns:c="http://schemas.openxmlformats.org/drawingml/2006/chart" xmlns:r="http://schemas.openxmlformats.org/officeDocument/2006/relationships" r:id="rId19"/>
          </a:graphicData>
        </a:graphic>
      </p:graphicFrame>
      <p:cxnSp>
        <p:nvCxnSpPr>
          <p:cNvPr id="58" name="Straight Connector 57">
            <a:extLst>
              <a:ext uri="{FF2B5EF4-FFF2-40B4-BE49-F238E27FC236}">
                <a16:creationId xmlns:a16="http://schemas.microsoft.com/office/drawing/2014/main" id="{02C6CEDA-88EF-C682-D4F0-D281E5FB61A3}"/>
              </a:ext>
            </a:extLst>
          </p:cNvPr>
          <p:cNvCxnSpPr/>
          <p:nvPr>
            <p:custDataLst>
              <p:tags r:id="rId4"/>
            </p:custDataLst>
          </p:nvPr>
        </p:nvCxnSpPr>
        <p:spPr bwMode="gray">
          <a:xfrm>
            <a:off x="10221913" y="2887663"/>
            <a:ext cx="635000" cy="0"/>
          </a:xfrm>
          <a:prstGeom prst="line">
            <a:avLst/>
          </a:prstGeom>
          <a:ln w="19050" cap="flat" cmpd="sng" algn="ctr">
            <a:solidFill>
              <a:schemeClr val="accent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77DAD443-23AC-1911-A75E-403F0B8A8470}"/>
              </a:ext>
            </a:extLst>
          </p:cNvPr>
          <p:cNvCxnSpPr/>
          <p:nvPr>
            <p:custDataLst>
              <p:tags r:id="rId5"/>
            </p:custDataLst>
          </p:nvPr>
        </p:nvCxnSpPr>
        <p:spPr bwMode="gray">
          <a:xfrm>
            <a:off x="10221913" y="2887663"/>
            <a:ext cx="0" cy="2633663"/>
          </a:xfrm>
          <a:prstGeom prst="line">
            <a:avLst/>
          </a:prstGeom>
          <a:ln w="19050" cap="flat" cmpd="sng" algn="ctr">
            <a:solidFill>
              <a:schemeClr val="accent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93150070-D54A-84CE-35DE-2CFDF077AC26}"/>
              </a:ext>
            </a:extLst>
          </p:cNvPr>
          <p:cNvCxnSpPr/>
          <p:nvPr>
            <p:custDataLst>
              <p:tags r:id="rId6"/>
            </p:custDataLst>
          </p:nvPr>
        </p:nvCxnSpPr>
        <p:spPr bwMode="gray">
          <a:xfrm>
            <a:off x="10856913" y="2887663"/>
            <a:ext cx="0" cy="2633663"/>
          </a:xfrm>
          <a:prstGeom prst="line">
            <a:avLst/>
          </a:prstGeom>
          <a:ln w="19050" cap="flat" cmpd="sng" algn="ctr">
            <a:solidFill>
              <a:schemeClr val="accent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C5F454D1-B2CF-B954-5EEC-E996F8DF59F3}"/>
              </a:ext>
            </a:extLst>
          </p:cNvPr>
          <p:cNvCxnSpPr>
            <a:cxnSpLocks/>
          </p:cNvCxnSpPr>
          <p:nvPr>
            <p:custDataLst>
              <p:tags r:id="rId7"/>
            </p:custDataLst>
          </p:nvPr>
        </p:nvCxnSpPr>
        <p:spPr bwMode="auto">
          <a:xfrm flipV="1">
            <a:off x="8951913" y="2697163"/>
            <a:ext cx="0" cy="217488"/>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15A64F9E-7931-822C-FA3E-069646DF7049}"/>
              </a:ext>
            </a:extLst>
          </p:cNvPr>
          <p:cNvCxnSpPr/>
          <p:nvPr>
            <p:custDataLst>
              <p:tags r:id="rId8"/>
            </p:custDataLst>
          </p:nvPr>
        </p:nvCxnSpPr>
        <p:spPr bwMode="auto">
          <a:xfrm>
            <a:off x="8951913" y="2697163"/>
            <a:ext cx="1587500" cy="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EEABA8F0-2659-A8A2-E9BA-110F059F26D1}"/>
              </a:ext>
            </a:extLst>
          </p:cNvPr>
          <p:cNvCxnSpPr/>
          <p:nvPr>
            <p:custDataLst>
              <p:tags r:id="rId9"/>
            </p:custDataLst>
          </p:nvPr>
        </p:nvCxnSpPr>
        <p:spPr bwMode="auto">
          <a:xfrm>
            <a:off x="10539413" y="2697163"/>
            <a:ext cx="0" cy="152400"/>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11536928-FD87-34D7-AA54-974F4583A8E7}"/>
              </a:ext>
            </a:extLst>
          </p:cNvPr>
          <p:cNvCxnSpPr/>
          <p:nvPr>
            <p:custDataLst>
              <p:tags r:id="rId10"/>
            </p:custDataLst>
          </p:nvPr>
        </p:nvCxnSpPr>
        <p:spPr bwMode="auto">
          <a:xfrm>
            <a:off x="8951913" y="3165475"/>
            <a:ext cx="0" cy="101600"/>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 name="Text Placeholder 2">
            <a:extLst>
              <a:ext uri="{FF2B5EF4-FFF2-40B4-BE49-F238E27FC236}">
                <a16:creationId xmlns:a16="http://schemas.microsoft.com/office/drawing/2014/main" id="{43DF30AE-78D2-325C-92D5-BE2FD1449C95}"/>
              </a:ext>
            </a:extLst>
          </p:cNvPr>
          <p:cNvSpPr>
            <a:spLocks noGrp="1"/>
          </p:cNvSpPr>
          <p:nvPr>
            <p:custDataLst>
              <p:tags r:id="rId11"/>
            </p:custDataLst>
          </p:nvPr>
        </p:nvSpPr>
        <p:spPr bwMode="gray">
          <a:xfrm>
            <a:off x="8589963" y="2952750"/>
            <a:ext cx="7239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lgn="ctr">
              <a:spcBef>
                <a:spcPct val="0"/>
              </a:spcBef>
              <a:spcAft>
                <a:spcPct val="0"/>
              </a:spcAft>
            </a:pPr>
            <a:fld id="{A59BC846-7366-4B27-93F7-13A519259DDA}" type="datetime'''''''''+''''''23''''''''''''.9''''%'''''''''''''''''''''''''">
              <a:rPr lang="en-US" altLang="en-US" sz="1400" b="1" smtClean="0">
                <a:effectLst/>
              </a:rPr>
              <a:pPr lvl="0" algn="ctr">
                <a:spcBef>
                  <a:spcPct val="0"/>
                </a:spcBef>
                <a:spcAft>
                  <a:spcPct val="0"/>
                </a:spcAft>
              </a:pPr>
              <a:t>+23.9%</a:t>
            </a:fld>
            <a:r>
              <a:rPr lang="en-US" altLang="en-US" sz="1400" b="1" baseline="30000">
                <a:effectLst/>
              </a:rPr>
              <a:t>1</a:t>
            </a:r>
            <a:endParaRPr lang="en-US" sz="1400" b="1" baseline="30000"/>
          </a:p>
        </p:txBody>
      </p:sp>
      <p:sp>
        <p:nvSpPr>
          <p:cNvPr id="26" name="MasterTextPlaceholder">
            <a:extLst>
              <a:ext uri="{FF2B5EF4-FFF2-40B4-BE49-F238E27FC236}">
                <a16:creationId xmlns:a16="http://schemas.microsoft.com/office/drawing/2014/main" id="{A64EF826-6CAC-16EF-47CE-F929BC678D7E}"/>
              </a:ext>
            </a:extLst>
          </p:cNvPr>
          <p:cNvSpPr>
            <a:spLocks noGrp="1"/>
          </p:cNvSpPr>
          <p:nvPr>
            <p:custDataLst>
              <p:tags r:id="rId12"/>
            </p:custDataLst>
          </p:nvPr>
        </p:nvSpPr>
        <p:spPr bwMode="auto">
          <a:xfrm>
            <a:off x="8748713" y="5584825"/>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lgn="ctr">
              <a:spcBef>
                <a:spcPct val="0"/>
              </a:spcBef>
              <a:spcAft>
                <a:spcPct val="0"/>
              </a:spcAft>
              <a:defRPr/>
            </a:pPr>
            <a:r>
              <a:rPr lang="en-US" altLang="en-US" sz="1400">
                <a:solidFill>
                  <a:srgbClr val="000000"/>
                </a:solidFill>
              </a:rPr>
              <a:t>2024</a:t>
            </a:r>
            <a:endParaRPr kumimoji="0" lang="en-US" sz="1400" b="0" i="0" u="none" strike="noStrike" kern="1200" cap="none" spc="0" normalizeH="0" baseline="30000" noProof="0">
              <a:ln>
                <a:noFill/>
              </a:ln>
              <a:solidFill>
                <a:srgbClr val="000000"/>
              </a:solidFill>
              <a:effectLst/>
              <a:uLnTx/>
              <a:uFillTx/>
              <a:latin typeface="Arial" panose="020B0604020202020204"/>
              <a:ea typeface="Roboto" panose="02000000000000000000" pitchFamily="2" charset="0"/>
              <a:cs typeface="Times New Roman" panose="02020603050405020304" pitchFamily="18" charset="0"/>
            </a:endParaRPr>
          </a:p>
        </p:txBody>
      </p:sp>
      <p:sp>
        <p:nvSpPr>
          <p:cNvPr id="27" name="MasterTextPlaceholder">
            <a:extLst>
              <a:ext uri="{FF2B5EF4-FFF2-40B4-BE49-F238E27FC236}">
                <a16:creationId xmlns:a16="http://schemas.microsoft.com/office/drawing/2014/main" id="{F2416715-C813-495E-9EE0-43E239A1BBB2}"/>
              </a:ext>
            </a:extLst>
          </p:cNvPr>
          <p:cNvSpPr>
            <a:spLocks noGrp="1"/>
          </p:cNvSpPr>
          <p:nvPr>
            <p:custDataLst>
              <p:tags r:id="rId13"/>
            </p:custDataLst>
          </p:nvPr>
        </p:nvSpPr>
        <p:spPr bwMode="auto">
          <a:xfrm>
            <a:off x="9899650" y="5584825"/>
            <a:ext cx="12811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lgn="ctr">
              <a:spcBef>
                <a:spcPct val="0"/>
              </a:spcBef>
              <a:spcAft>
                <a:spcPct val="0"/>
              </a:spcAft>
              <a:defRPr/>
            </a:pPr>
            <a:fld id="{D5F4946B-F051-40F4-A843-0577370DD92F}" type="datetime'''''Mar''g''''i''''n'' ''''''O''''''''ut''lo''''''o''k'">
              <a:rPr lang="en-US" altLang="en-US" sz="1400" smtClean="0">
                <a:solidFill>
                  <a:srgbClr val="000000"/>
                </a:solidFill>
              </a:rPr>
              <a:pPr lvl="0" algn="ctr">
                <a:spcBef>
                  <a:spcPct val="0"/>
                </a:spcBef>
                <a:spcAft>
                  <a:spcPct val="0"/>
                </a:spcAft>
                <a:defRPr/>
              </a:pPr>
              <a:t>Margin Outlook</a:t>
            </a:fld>
            <a:r>
              <a:rPr kumimoji="0" lang="en-US" altLang="en-US" sz="1400" b="0" i="0" u="none" strike="noStrike" kern="1200" cap="none" spc="0" normalizeH="0" baseline="30000" noProof="0">
                <a:ln>
                  <a:noFill/>
                </a:ln>
                <a:solidFill>
                  <a:srgbClr val="000000"/>
                </a:solidFill>
                <a:effectLst/>
                <a:uLnTx/>
                <a:uFillTx/>
                <a:latin typeface="Arial" panose="020B0604020202020204"/>
                <a:ea typeface="Roboto" panose="02000000000000000000" pitchFamily="2" charset="0"/>
                <a:cs typeface="Times New Roman" panose="02020603050405020304" pitchFamily="18" charset="0"/>
              </a:rPr>
              <a:t>2</a:t>
            </a:r>
            <a:endParaRPr kumimoji="0" lang="en-US" sz="1400" b="0" i="0" u="none" strike="noStrike" kern="1200" cap="none" spc="0" normalizeH="0" baseline="30000" noProof="0">
              <a:ln>
                <a:noFill/>
              </a:ln>
              <a:solidFill>
                <a:srgbClr val="000000"/>
              </a:solidFill>
              <a:effectLst/>
              <a:uLnTx/>
              <a:uFillTx/>
              <a:latin typeface="Arial" panose="020B0604020202020204"/>
              <a:ea typeface="Roboto" panose="02000000000000000000" pitchFamily="2" charset="0"/>
              <a:cs typeface="Times New Roman" panose="02020603050405020304" pitchFamily="18" charset="0"/>
            </a:endParaRPr>
          </a:p>
        </p:txBody>
      </p:sp>
      <p:sp>
        <p:nvSpPr>
          <p:cNvPr id="29" name="Text Placeholder 2">
            <a:extLst>
              <a:ext uri="{FF2B5EF4-FFF2-40B4-BE49-F238E27FC236}">
                <a16:creationId xmlns:a16="http://schemas.microsoft.com/office/drawing/2014/main" id="{F72625A7-E57F-89DB-C527-0E22728B4304}"/>
              </a:ext>
            </a:extLst>
          </p:cNvPr>
          <p:cNvSpPr>
            <a:spLocks noGrp="1"/>
          </p:cNvSpPr>
          <p:nvPr>
            <p:custDataLst>
              <p:tags r:id="rId14"/>
            </p:custDataLst>
          </p:nvPr>
        </p:nvSpPr>
        <p:spPr bwMode="auto">
          <a:xfrm>
            <a:off x="9291637" y="2224088"/>
            <a:ext cx="1093788" cy="538163"/>
          </a:xfrm>
          <a:prstGeom prst="rect">
            <a:avLst/>
          </a:prstGeom>
          <a:solidFill>
            <a:schemeClr val="bg2">
              <a:lumMod val="90000"/>
            </a:schemeClr>
          </a:solidFill>
          <a:ln w="9525" algn="ctr">
            <a:noFill/>
          </a:ln>
          <a:effectLst/>
        </p:spPr>
        <p:txBody>
          <a:bodyPr vert="horz" wrap="square" lIns="0" tIns="0" rIns="0" bIns="0" numCol="1" spcCol="0" rtlCol="0" anchor="ctr" anchorCtr="0">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a:ea typeface="Roboto" panose="02000000000000000000" pitchFamily="2" charset="0"/>
                <a:cs typeface="Times New Roman" panose="02020603050405020304" pitchFamily="18" charset="0"/>
              </a:rPr>
              <a:t>Annual expansion</a:t>
            </a:r>
            <a:endParaRPr kumimoji="0" lang="en-US" sz="1400" b="1" i="0" u="none" strike="noStrike" kern="1200" cap="none" spc="0" normalizeH="0" baseline="0" noProof="0">
              <a:ln>
                <a:noFill/>
              </a:ln>
              <a:solidFill>
                <a:srgbClr val="000000"/>
              </a:solidFill>
              <a:effectLst/>
              <a:uLnTx/>
              <a:uFillTx/>
              <a:latin typeface="Arial" panose="020B0604020202020204"/>
              <a:ea typeface="Roboto" panose="02000000000000000000" pitchFamily="2" charset="0"/>
              <a:cs typeface="Times New Roman" panose="02020603050405020304" pitchFamily="18" charset="0"/>
            </a:endParaRPr>
          </a:p>
        </p:txBody>
      </p:sp>
      <p:sp>
        <p:nvSpPr>
          <p:cNvPr id="7" name="Footer Placeholder 2">
            <a:extLst>
              <a:ext uri="{FF2B5EF4-FFF2-40B4-BE49-F238E27FC236}">
                <a16:creationId xmlns:a16="http://schemas.microsoft.com/office/drawing/2014/main" id="{4FE82B0A-88DB-B57D-2E1F-D22026318589}"/>
              </a:ext>
            </a:extLst>
          </p:cNvPr>
          <p:cNvSpPr>
            <a:spLocks noGrp="1"/>
          </p:cNvSpPr>
          <p:nvPr>
            <p:ph type="ftr" sz="quarter" idx="10"/>
          </p:nvPr>
        </p:nvSpPr>
        <p:spPr>
          <a:xfrm>
            <a:off x="457198" y="6519671"/>
            <a:ext cx="9148355" cy="142385"/>
          </a:xfrm>
        </p:spPr>
        <p:txBody>
          <a:bodyPr/>
          <a:lstStyle/>
          <a:p>
            <a:pPr marL="0" marR="0" lvl="0" indent="9525"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panose="020B0604020202020204"/>
                <a:ea typeface="Roboto" panose="02000000000000000000" pitchFamily="2" charset="0"/>
              </a:rPr>
              <a:t>© 2025 WTW. All rights reserved. See “WTW Forward-Looking Statements“ above for information about forward-looking statements and cautionary language, including how actual results may differ materially from those in the slide presentation.</a:t>
            </a:r>
          </a:p>
        </p:txBody>
      </p:sp>
      <p:sp>
        <p:nvSpPr>
          <p:cNvPr id="9" name="TextBox 8">
            <a:extLst>
              <a:ext uri="{FF2B5EF4-FFF2-40B4-BE49-F238E27FC236}">
                <a16:creationId xmlns:a16="http://schemas.microsoft.com/office/drawing/2014/main" id="{6ADAC7FA-5868-C6CF-0B73-3D83C3741417}"/>
              </a:ext>
            </a:extLst>
          </p:cNvPr>
          <p:cNvSpPr txBox="1"/>
          <p:nvPr/>
        </p:nvSpPr>
        <p:spPr>
          <a:xfrm>
            <a:off x="457198" y="6040438"/>
            <a:ext cx="9227820" cy="272341"/>
          </a:xfrm>
          <a:prstGeom prst="rect">
            <a:avLst/>
          </a:prstGeom>
          <a:noFill/>
        </p:spPr>
        <p:txBody>
          <a:bodyPr wrap="square" lIns="0" tIns="0" rIns="0" bIns="0" rtlCol="0">
            <a:noAutofit/>
          </a:bodyPr>
          <a:lstStyle/>
          <a:p>
            <a:pPr marL="0" marR="0" lvl="0" indent="-3657600" algn="l" defTabSz="457200" rtl="0" eaLnBrk="1" fontAlgn="auto" latinLnBrk="0" hangingPunct="1">
              <a:lnSpc>
                <a:spcPct val="100000"/>
              </a:lnSpc>
              <a:spcBef>
                <a:spcPts val="0"/>
              </a:spcBef>
              <a:spcAft>
                <a:spcPts val="0"/>
              </a:spcAft>
              <a:buClrTx/>
              <a:buSzTx/>
              <a:buFontTx/>
              <a:buNone/>
              <a:tabLst/>
              <a:defRPr/>
            </a:pPr>
            <a:r>
              <a:rPr lang="en-US" sz="700">
                <a:solidFill>
                  <a:srgbClr val="000000"/>
                </a:solidFill>
                <a:latin typeface="Arial" panose="020B0604020202020204"/>
                <a:ea typeface="Times New Roman" panose="02020603050405020304" pitchFamily="18" charset="0"/>
              </a:rPr>
              <a:t>1</a:t>
            </a:r>
            <a:r>
              <a:rPr kumimoji="0" lang="en-US" sz="700" b="0" i="0" u="none" strike="noStrike" kern="1200" cap="none" spc="0" normalizeH="0" baseline="0" noProof="0">
                <a:ln>
                  <a:noFill/>
                </a:ln>
                <a:solidFill>
                  <a:srgbClr val="000000"/>
                </a:solidFill>
                <a:effectLst/>
                <a:uLnTx/>
                <a:uFillTx/>
                <a:latin typeface="Arial" panose="020B0604020202020204"/>
                <a:ea typeface="Times New Roman" panose="02020603050405020304" pitchFamily="18" charset="0"/>
                <a:cs typeface="+mn-cs"/>
              </a:rPr>
              <a:t> Signifies non-GAAP financial measure. See Appendix I for Non-GAAP reconciliations.</a:t>
            </a:r>
            <a:endParaRPr lang="en-US" sz="700">
              <a:solidFill>
                <a:srgbClr val="000000"/>
              </a:solidFill>
              <a:latin typeface="Arial" panose="020B0604020202020204"/>
              <a:ea typeface="Roboto" panose="02000000000000000000" pitchFamily="2" charset="0"/>
              <a:cs typeface="Times New Roman" panose="02020603050405020304" pitchFamily="18" charset="0"/>
            </a:endParaRPr>
          </a:p>
          <a:p>
            <a:pPr marL="0" marR="0" lvl="0" indent="-3657600" algn="l" defTabSz="457200" rtl="0" eaLnBrk="1" fontAlgn="auto" latinLnBrk="0" hangingPunct="1">
              <a:lnSpc>
                <a:spcPct val="100000"/>
              </a:lnSpc>
              <a:spcBef>
                <a:spcPts val="0"/>
              </a:spcBef>
              <a:spcAft>
                <a:spcPts val="0"/>
              </a:spcAft>
              <a:buClrTx/>
              <a:buSzTx/>
              <a:buFontTx/>
              <a:buNone/>
              <a:tabLst/>
              <a:defRPr/>
            </a:pPr>
            <a:r>
              <a:rPr lang="en-US" sz="700">
                <a:solidFill>
                  <a:srgbClr val="000000"/>
                </a:solidFill>
                <a:latin typeface="Arial" panose="020B0604020202020204"/>
                <a:ea typeface="Roboto" panose="02000000000000000000" pitchFamily="2" charset="0"/>
                <a:cs typeface="Times New Roman" panose="02020603050405020304" pitchFamily="18" charset="0"/>
              </a:rPr>
              <a:t>2</a:t>
            </a:r>
            <a:r>
              <a:rPr kumimoji="0" lang="en-US" sz="700" b="0" i="0" u="none" strike="noStrike" kern="1200" cap="none" spc="0" normalizeH="0" baseline="0" noProof="0">
                <a:ln>
                  <a:noFill/>
                </a:ln>
                <a:solidFill>
                  <a:srgbClr val="000000"/>
                </a:solidFill>
                <a:effectLst/>
                <a:uLnTx/>
                <a:uFillTx/>
                <a:latin typeface="Arial" panose="020B0604020202020204"/>
                <a:ea typeface="Roboto" panose="02000000000000000000" pitchFamily="2" charset="0"/>
                <a:cs typeface="Times New Roman" panose="02020603050405020304" pitchFamily="18" charset="0"/>
              </a:rPr>
              <a:t> </a:t>
            </a:r>
            <a:r>
              <a:rPr kumimoji="0" lang="en-US" sz="700" b="0" i="0" u="none" strike="noStrike" kern="1200" cap="none" spc="0" normalizeH="0" baseline="0" noProof="0">
                <a:ln>
                  <a:noFill/>
                </a:ln>
                <a:solidFill>
                  <a:srgbClr val="000000"/>
                </a:solidFill>
                <a:effectLst/>
                <a:uLnTx/>
                <a:uFillTx/>
                <a:latin typeface="Arial" panose="020B0604020202020204"/>
                <a:ea typeface="+mn-ea"/>
                <a:cs typeface="+mn-cs"/>
              </a:rPr>
              <a:t>Outlook is intended to reflect improved performance over time and is not intended to be a precise graph.</a:t>
            </a:r>
            <a:endParaRPr kumimoji="0" lang="en-GB" sz="700" b="0" i="0" u="none" strike="noStrike" kern="1200" cap="none" spc="0" normalizeH="0" baseline="0" noProof="0">
              <a:ln>
                <a:noFill/>
              </a:ln>
              <a:solidFill>
                <a:srgbClr val="000000"/>
              </a:solidFill>
              <a:effectLst/>
              <a:uLnTx/>
              <a:uFillTx/>
              <a:latin typeface="Arial" panose="020B0604020202020204"/>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364882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796CE-7CD8-C2C9-428F-163826CD04B4}"/>
            </a:ext>
          </a:extLst>
        </p:cNvPr>
        <p:cNvGrpSpPr/>
        <p:nvPr/>
      </p:nvGrpSpPr>
      <p:grpSpPr>
        <a:xfrm>
          <a:off x="0" y="0"/>
          <a:ext cx="0" cy="0"/>
          <a:chOff x="0" y="0"/>
          <a:chExt cx="0" cy="0"/>
        </a:xfrm>
      </p:grpSpPr>
      <p:graphicFrame>
        <p:nvGraphicFramePr>
          <p:cNvPr id="19" name="think-cell data - do not delete" hidden="1">
            <a:extLst>
              <a:ext uri="{FF2B5EF4-FFF2-40B4-BE49-F238E27FC236}">
                <a16:creationId xmlns:a16="http://schemas.microsoft.com/office/drawing/2014/main" id="{05F4342A-C445-F726-0D83-992DD09BC33C}"/>
              </a:ext>
            </a:extLst>
          </p:cNvPr>
          <p:cNvGraphicFramePr>
            <a:graphicFrameLocks noChangeAspect="1"/>
          </p:cNvGraphicFramePr>
          <p:nvPr>
            <p:custDataLst>
              <p:tags r:id="rId1"/>
            </p:custDataLst>
            <p:extLst>
              <p:ext uri="{D42A27DB-BD31-4B8C-83A1-F6EECF244321}">
                <p14:modId xmlns:p14="http://schemas.microsoft.com/office/powerpoint/2010/main" val="4814547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7" imgW="347" imgH="348" progId="TCLayout.ActiveDocument.1">
                  <p:embed/>
                </p:oleObj>
              </mc:Choice>
              <mc:Fallback>
                <p:oleObj name="think-cell Slide" r:id="rId17" imgW="347" imgH="348" progId="TCLayout.ActiveDocument.1">
                  <p:embed/>
                  <p:pic>
                    <p:nvPicPr>
                      <p:cNvPr id="19" name="think-cell data - do not delete" hidden="1">
                        <a:extLst>
                          <a:ext uri="{FF2B5EF4-FFF2-40B4-BE49-F238E27FC236}">
                            <a16:creationId xmlns:a16="http://schemas.microsoft.com/office/drawing/2014/main" id="{05F4342A-C445-F726-0D83-992DD09BC33C}"/>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788321C7-94DA-F3B1-5239-0D099B13DA97}"/>
              </a:ext>
            </a:extLst>
          </p:cNvPr>
          <p:cNvSpPr>
            <a:spLocks noGrp="1"/>
          </p:cNvSpPr>
          <p:nvPr>
            <p:ph type="sldNum" sz="quarter" idx="2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DCA5C9-2E11-4C67-86EB-AE1DE127DC64}" type="slidenum">
              <a:rPr kumimoji="0" lang="en-US" sz="900" b="0" i="0" u="none" strike="noStrike" kern="1200" cap="none" spc="0" normalizeH="0" baseline="0" noProof="0" smtClean="0">
                <a:ln>
                  <a:noFill/>
                </a:ln>
                <a:solidFill>
                  <a:srgbClr val="000000"/>
                </a:solidFill>
                <a:effectLst/>
                <a:uLnTx/>
                <a:uFillTx/>
                <a:latin typeface="Arial" panose="020B0604020202020204"/>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a:ln>
                <a:noFill/>
              </a:ln>
              <a:solidFill>
                <a:srgbClr val="000000"/>
              </a:solidFill>
              <a:effectLst/>
              <a:uLnTx/>
              <a:uFillTx/>
              <a:latin typeface="Arial" panose="020B0604020202020204"/>
              <a:ea typeface="Verdana" panose="020B0604030504040204" pitchFamily="34" charset="0"/>
            </a:endParaRPr>
          </a:p>
        </p:txBody>
      </p:sp>
      <p:sp>
        <p:nvSpPr>
          <p:cNvPr id="4" name="Title 3">
            <a:extLst>
              <a:ext uri="{FF2B5EF4-FFF2-40B4-BE49-F238E27FC236}">
                <a16:creationId xmlns:a16="http://schemas.microsoft.com/office/drawing/2014/main" id="{45E55215-C1EB-453B-772D-5DD06F03BD80}"/>
              </a:ext>
            </a:extLst>
          </p:cNvPr>
          <p:cNvSpPr>
            <a:spLocks noGrp="1"/>
          </p:cNvSpPr>
          <p:nvPr>
            <p:ph type="title"/>
          </p:nvPr>
        </p:nvSpPr>
        <p:spPr/>
        <p:txBody>
          <a:bodyPr vert="horz"/>
          <a:lstStyle/>
          <a:p>
            <a:r>
              <a:rPr lang="en-US"/>
              <a:t>Free Cash Flow Outlook</a:t>
            </a:r>
          </a:p>
        </p:txBody>
      </p:sp>
      <p:grpSp>
        <p:nvGrpSpPr>
          <p:cNvPr id="45" name="Group 44">
            <a:extLst>
              <a:ext uri="{FF2B5EF4-FFF2-40B4-BE49-F238E27FC236}">
                <a16:creationId xmlns:a16="http://schemas.microsoft.com/office/drawing/2014/main" id="{952CF864-A718-433D-E8EE-19B42329D3FB}"/>
              </a:ext>
            </a:extLst>
          </p:cNvPr>
          <p:cNvGrpSpPr/>
          <p:nvPr/>
        </p:nvGrpSpPr>
        <p:grpSpPr>
          <a:xfrm>
            <a:off x="949239" y="2130505"/>
            <a:ext cx="1464518" cy="3213592"/>
            <a:chOff x="10184784" y="2408309"/>
            <a:chExt cx="1464518" cy="3579896"/>
          </a:xfrm>
        </p:grpSpPr>
        <p:sp>
          <p:nvSpPr>
            <p:cNvPr id="47" name="Rectangle 46">
              <a:extLst>
                <a:ext uri="{FF2B5EF4-FFF2-40B4-BE49-F238E27FC236}">
                  <a16:creationId xmlns:a16="http://schemas.microsoft.com/office/drawing/2014/main" id="{28D4930D-981F-21F1-5171-D6308E569C29}"/>
                </a:ext>
              </a:extLst>
            </p:cNvPr>
            <p:cNvSpPr/>
            <p:nvPr/>
          </p:nvSpPr>
          <p:spPr bwMode="auto">
            <a:xfrm>
              <a:off x="10324290" y="2692324"/>
              <a:ext cx="235915" cy="3295881"/>
            </a:xfrm>
            <a:prstGeom prst="rect">
              <a:avLst/>
            </a:prstGeom>
            <a:solidFill>
              <a:schemeClr val="bg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endParaRPr>
            </a:p>
          </p:txBody>
        </p:sp>
        <p:sp>
          <p:nvSpPr>
            <p:cNvPr id="48" name="Rectangle 47">
              <a:extLst>
                <a:ext uri="{FF2B5EF4-FFF2-40B4-BE49-F238E27FC236}">
                  <a16:creationId xmlns:a16="http://schemas.microsoft.com/office/drawing/2014/main" id="{FB49C99D-0271-394F-5D27-0DBA53DABA39}"/>
                </a:ext>
              </a:extLst>
            </p:cNvPr>
            <p:cNvSpPr/>
            <p:nvPr/>
          </p:nvSpPr>
          <p:spPr bwMode="auto">
            <a:xfrm>
              <a:off x="10647675" y="2692324"/>
              <a:ext cx="235915" cy="3295881"/>
            </a:xfrm>
            <a:prstGeom prst="rect">
              <a:avLst/>
            </a:prstGeom>
            <a:solidFill>
              <a:schemeClr val="bg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endParaRPr>
            </a:p>
          </p:txBody>
        </p:sp>
        <p:sp>
          <p:nvSpPr>
            <p:cNvPr id="49" name="Rectangle 48">
              <a:extLst>
                <a:ext uri="{FF2B5EF4-FFF2-40B4-BE49-F238E27FC236}">
                  <a16:creationId xmlns:a16="http://schemas.microsoft.com/office/drawing/2014/main" id="{0FB064AB-19F8-E476-6B30-44CDBA32A9D4}"/>
                </a:ext>
              </a:extLst>
            </p:cNvPr>
            <p:cNvSpPr/>
            <p:nvPr/>
          </p:nvSpPr>
          <p:spPr bwMode="auto">
            <a:xfrm>
              <a:off x="10968438" y="2692324"/>
              <a:ext cx="235915" cy="3295881"/>
            </a:xfrm>
            <a:prstGeom prst="rect">
              <a:avLst/>
            </a:prstGeom>
            <a:solidFill>
              <a:schemeClr val="bg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endParaRPr>
            </a:p>
          </p:txBody>
        </p:sp>
        <p:sp>
          <p:nvSpPr>
            <p:cNvPr id="50" name="Rectangle 49">
              <a:extLst>
                <a:ext uri="{FF2B5EF4-FFF2-40B4-BE49-F238E27FC236}">
                  <a16:creationId xmlns:a16="http://schemas.microsoft.com/office/drawing/2014/main" id="{05BB7194-FC9B-8F97-0A4C-D29DE8CD41EE}"/>
                </a:ext>
              </a:extLst>
            </p:cNvPr>
            <p:cNvSpPr/>
            <p:nvPr/>
          </p:nvSpPr>
          <p:spPr bwMode="auto">
            <a:xfrm>
              <a:off x="11268981" y="2692324"/>
              <a:ext cx="235915" cy="3295881"/>
            </a:xfrm>
            <a:prstGeom prst="rect">
              <a:avLst/>
            </a:prstGeom>
            <a:solidFill>
              <a:schemeClr val="bg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endParaRPr>
            </a:p>
          </p:txBody>
        </p:sp>
        <p:sp>
          <p:nvSpPr>
            <p:cNvPr id="51" name="Rectangle 50">
              <a:extLst>
                <a:ext uri="{FF2B5EF4-FFF2-40B4-BE49-F238E27FC236}">
                  <a16:creationId xmlns:a16="http://schemas.microsoft.com/office/drawing/2014/main" id="{909F4286-91FF-091E-E727-836D8A459868}"/>
                </a:ext>
              </a:extLst>
            </p:cNvPr>
            <p:cNvSpPr/>
            <p:nvPr/>
          </p:nvSpPr>
          <p:spPr bwMode="auto">
            <a:xfrm>
              <a:off x="10184784" y="2408309"/>
              <a:ext cx="1464518" cy="208758"/>
            </a:xfrm>
            <a:prstGeom prst="rect">
              <a:avLst/>
            </a:prstGeom>
            <a:solidFill>
              <a:schemeClr val="bg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endParaRPr>
            </a:p>
          </p:txBody>
        </p:sp>
      </p:grpSp>
      <p:sp>
        <p:nvSpPr>
          <p:cNvPr id="46" name="Arrow: Pentagon 45">
            <a:extLst>
              <a:ext uri="{FF2B5EF4-FFF2-40B4-BE49-F238E27FC236}">
                <a16:creationId xmlns:a16="http://schemas.microsoft.com/office/drawing/2014/main" id="{36D4AEE0-071C-0F56-2F6B-6C854A67245F}"/>
              </a:ext>
            </a:extLst>
          </p:cNvPr>
          <p:cNvSpPr/>
          <p:nvPr/>
        </p:nvSpPr>
        <p:spPr bwMode="auto">
          <a:xfrm>
            <a:off x="828673" y="3209631"/>
            <a:ext cx="1705650" cy="978408"/>
          </a:xfrm>
          <a:prstGeom prst="homePlate">
            <a:avLst>
              <a:gd name="adj" fmla="val 0"/>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10000"/>
              </a:lnSpc>
              <a:spcBef>
                <a:spcPts val="0"/>
              </a:spcBef>
              <a:spcAft>
                <a:spcPts val="120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Times New Roman" panose="02020603050405020304" pitchFamily="18" charset="0"/>
              </a:rPr>
              <a:t>Evolving business mix</a:t>
            </a:r>
          </a:p>
        </p:txBody>
      </p:sp>
      <p:grpSp>
        <p:nvGrpSpPr>
          <p:cNvPr id="53" name="Group 52">
            <a:extLst>
              <a:ext uri="{FF2B5EF4-FFF2-40B4-BE49-F238E27FC236}">
                <a16:creationId xmlns:a16="http://schemas.microsoft.com/office/drawing/2014/main" id="{7D5A39C3-5522-B035-6F4A-87F6B2275D42}"/>
              </a:ext>
            </a:extLst>
          </p:cNvPr>
          <p:cNvGrpSpPr/>
          <p:nvPr/>
        </p:nvGrpSpPr>
        <p:grpSpPr>
          <a:xfrm>
            <a:off x="2870360" y="2130505"/>
            <a:ext cx="1464518" cy="3213592"/>
            <a:chOff x="10184784" y="2408309"/>
            <a:chExt cx="1464518" cy="3579896"/>
          </a:xfrm>
        </p:grpSpPr>
        <p:sp>
          <p:nvSpPr>
            <p:cNvPr id="55" name="Rectangle 54">
              <a:extLst>
                <a:ext uri="{FF2B5EF4-FFF2-40B4-BE49-F238E27FC236}">
                  <a16:creationId xmlns:a16="http://schemas.microsoft.com/office/drawing/2014/main" id="{EDFC73A9-E11F-3CA6-D481-2898FA70579E}"/>
                </a:ext>
              </a:extLst>
            </p:cNvPr>
            <p:cNvSpPr/>
            <p:nvPr/>
          </p:nvSpPr>
          <p:spPr bwMode="auto">
            <a:xfrm>
              <a:off x="10324290" y="2692324"/>
              <a:ext cx="235915" cy="3295881"/>
            </a:xfrm>
            <a:prstGeom prst="rect">
              <a:avLst/>
            </a:prstGeom>
            <a:solidFill>
              <a:schemeClr val="bg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endParaRPr>
            </a:p>
          </p:txBody>
        </p:sp>
        <p:sp>
          <p:nvSpPr>
            <p:cNvPr id="56" name="Rectangle 55">
              <a:extLst>
                <a:ext uri="{FF2B5EF4-FFF2-40B4-BE49-F238E27FC236}">
                  <a16:creationId xmlns:a16="http://schemas.microsoft.com/office/drawing/2014/main" id="{5144BD83-02B4-FA44-14E5-2180036A3B7E}"/>
                </a:ext>
              </a:extLst>
            </p:cNvPr>
            <p:cNvSpPr/>
            <p:nvPr/>
          </p:nvSpPr>
          <p:spPr bwMode="auto">
            <a:xfrm>
              <a:off x="10647675" y="2692324"/>
              <a:ext cx="235915" cy="3295881"/>
            </a:xfrm>
            <a:prstGeom prst="rect">
              <a:avLst/>
            </a:prstGeom>
            <a:solidFill>
              <a:schemeClr val="bg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endParaRPr>
            </a:p>
          </p:txBody>
        </p:sp>
        <p:sp>
          <p:nvSpPr>
            <p:cNvPr id="57" name="Rectangle 56">
              <a:extLst>
                <a:ext uri="{FF2B5EF4-FFF2-40B4-BE49-F238E27FC236}">
                  <a16:creationId xmlns:a16="http://schemas.microsoft.com/office/drawing/2014/main" id="{AB4D470F-7E95-2E4F-46F8-425BDD86BE92}"/>
                </a:ext>
              </a:extLst>
            </p:cNvPr>
            <p:cNvSpPr/>
            <p:nvPr/>
          </p:nvSpPr>
          <p:spPr bwMode="auto">
            <a:xfrm>
              <a:off x="10968438" y="2692324"/>
              <a:ext cx="235915" cy="3295881"/>
            </a:xfrm>
            <a:prstGeom prst="rect">
              <a:avLst/>
            </a:prstGeom>
            <a:solidFill>
              <a:schemeClr val="bg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endParaRPr>
            </a:p>
          </p:txBody>
        </p:sp>
        <p:sp>
          <p:nvSpPr>
            <p:cNvPr id="58" name="Rectangle 57">
              <a:extLst>
                <a:ext uri="{FF2B5EF4-FFF2-40B4-BE49-F238E27FC236}">
                  <a16:creationId xmlns:a16="http://schemas.microsoft.com/office/drawing/2014/main" id="{2B1222C7-559E-6AAE-5473-206E52132C12}"/>
                </a:ext>
              </a:extLst>
            </p:cNvPr>
            <p:cNvSpPr/>
            <p:nvPr/>
          </p:nvSpPr>
          <p:spPr bwMode="auto">
            <a:xfrm>
              <a:off x="11268981" y="2692324"/>
              <a:ext cx="235915" cy="3295881"/>
            </a:xfrm>
            <a:prstGeom prst="rect">
              <a:avLst/>
            </a:prstGeom>
            <a:solidFill>
              <a:schemeClr val="bg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endParaRPr>
            </a:p>
          </p:txBody>
        </p:sp>
        <p:sp>
          <p:nvSpPr>
            <p:cNvPr id="59" name="Rectangle 58">
              <a:extLst>
                <a:ext uri="{FF2B5EF4-FFF2-40B4-BE49-F238E27FC236}">
                  <a16:creationId xmlns:a16="http://schemas.microsoft.com/office/drawing/2014/main" id="{27D681A4-43F7-7677-2824-38491E2A22D2}"/>
                </a:ext>
              </a:extLst>
            </p:cNvPr>
            <p:cNvSpPr/>
            <p:nvPr/>
          </p:nvSpPr>
          <p:spPr bwMode="auto">
            <a:xfrm>
              <a:off x="10184784" y="2408309"/>
              <a:ext cx="1464518" cy="208758"/>
            </a:xfrm>
            <a:prstGeom prst="rect">
              <a:avLst/>
            </a:prstGeom>
            <a:solidFill>
              <a:schemeClr val="bg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endParaRPr>
            </a:p>
          </p:txBody>
        </p:sp>
      </p:grpSp>
      <p:sp>
        <p:nvSpPr>
          <p:cNvPr id="54" name="Arrow: Pentagon 53">
            <a:extLst>
              <a:ext uri="{FF2B5EF4-FFF2-40B4-BE49-F238E27FC236}">
                <a16:creationId xmlns:a16="http://schemas.microsoft.com/office/drawing/2014/main" id="{565D8C5D-89EF-6E76-D668-5B4988C67066}"/>
              </a:ext>
            </a:extLst>
          </p:cNvPr>
          <p:cNvSpPr/>
          <p:nvPr/>
        </p:nvSpPr>
        <p:spPr bwMode="auto">
          <a:xfrm>
            <a:off x="2749794" y="3209631"/>
            <a:ext cx="1705651" cy="978408"/>
          </a:xfrm>
          <a:prstGeom prst="homePlate">
            <a:avLst>
              <a:gd name="adj" fmla="val 0"/>
            </a:avLst>
          </a:prstGeom>
          <a:solidFill>
            <a:schemeClr val="tx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10000"/>
              </a:lnSpc>
              <a:spcBef>
                <a:spcPts val="0"/>
              </a:spcBef>
              <a:spcAft>
                <a:spcPts val="120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Times New Roman" panose="02020603050405020304" pitchFamily="18" charset="0"/>
              </a:rPr>
              <a:t>Operating </a:t>
            </a:r>
            <a:br>
              <a:rPr kumimoji="0" lang="en-US" sz="1600" b="1"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Times New Roman" panose="02020603050405020304" pitchFamily="18" charset="0"/>
              </a:rPr>
            </a:br>
            <a:r>
              <a:rPr kumimoji="0" lang="en-US" sz="1600" b="1"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Times New Roman" panose="02020603050405020304" pitchFamily="18" charset="0"/>
              </a:rPr>
              <a:t>margin expansion</a:t>
            </a:r>
          </a:p>
        </p:txBody>
      </p:sp>
      <p:grpSp>
        <p:nvGrpSpPr>
          <p:cNvPr id="61" name="Group 60">
            <a:extLst>
              <a:ext uri="{FF2B5EF4-FFF2-40B4-BE49-F238E27FC236}">
                <a16:creationId xmlns:a16="http://schemas.microsoft.com/office/drawing/2014/main" id="{A10F6AA5-C98D-6D2F-32A6-83FDE62D0A1A}"/>
              </a:ext>
            </a:extLst>
          </p:cNvPr>
          <p:cNvGrpSpPr/>
          <p:nvPr/>
        </p:nvGrpSpPr>
        <p:grpSpPr>
          <a:xfrm>
            <a:off x="4777451" y="2130505"/>
            <a:ext cx="1464518" cy="3213592"/>
            <a:chOff x="10184784" y="2408309"/>
            <a:chExt cx="1464518" cy="3579896"/>
          </a:xfrm>
        </p:grpSpPr>
        <p:sp>
          <p:nvSpPr>
            <p:cNvPr id="63" name="Rectangle 62">
              <a:extLst>
                <a:ext uri="{FF2B5EF4-FFF2-40B4-BE49-F238E27FC236}">
                  <a16:creationId xmlns:a16="http://schemas.microsoft.com/office/drawing/2014/main" id="{AC8F018F-CC90-7019-8D1B-8755C9F678DC}"/>
                </a:ext>
              </a:extLst>
            </p:cNvPr>
            <p:cNvSpPr/>
            <p:nvPr/>
          </p:nvSpPr>
          <p:spPr bwMode="auto">
            <a:xfrm>
              <a:off x="10324290" y="2692324"/>
              <a:ext cx="235915" cy="3295881"/>
            </a:xfrm>
            <a:prstGeom prst="rect">
              <a:avLst/>
            </a:prstGeom>
            <a:solidFill>
              <a:schemeClr val="bg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endParaRPr>
            </a:p>
          </p:txBody>
        </p:sp>
        <p:sp>
          <p:nvSpPr>
            <p:cNvPr id="64" name="Rectangle 63">
              <a:extLst>
                <a:ext uri="{FF2B5EF4-FFF2-40B4-BE49-F238E27FC236}">
                  <a16:creationId xmlns:a16="http://schemas.microsoft.com/office/drawing/2014/main" id="{62195E55-5A7C-CAB5-A676-8866BE884787}"/>
                </a:ext>
              </a:extLst>
            </p:cNvPr>
            <p:cNvSpPr/>
            <p:nvPr/>
          </p:nvSpPr>
          <p:spPr bwMode="auto">
            <a:xfrm>
              <a:off x="10647675" y="2692324"/>
              <a:ext cx="235915" cy="3295881"/>
            </a:xfrm>
            <a:prstGeom prst="rect">
              <a:avLst/>
            </a:prstGeom>
            <a:solidFill>
              <a:schemeClr val="bg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endParaRPr>
            </a:p>
          </p:txBody>
        </p:sp>
        <p:sp>
          <p:nvSpPr>
            <p:cNvPr id="65" name="Rectangle 64">
              <a:extLst>
                <a:ext uri="{FF2B5EF4-FFF2-40B4-BE49-F238E27FC236}">
                  <a16:creationId xmlns:a16="http://schemas.microsoft.com/office/drawing/2014/main" id="{F54A8B4B-B8F1-B266-F67C-743FD0A02391}"/>
                </a:ext>
              </a:extLst>
            </p:cNvPr>
            <p:cNvSpPr/>
            <p:nvPr/>
          </p:nvSpPr>
          <p:spPr bwMode="auto">
            <a:xfrm>
              <a:off x="10968438" y="2692324"/>
              <a:ext cx="235915" cy="3295881"/>
            </a:xfrm>
            <a:prstGeom prst="rect">
              <a:avLst/>
            </a:prstGeom>
            <a:solidFill>
              <a:schemeClr val="bg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endParaRPr>
            </a:p>
          </p:txBody>
        </p:sp>
        <p:sp>
          <p:nvSpPr>
            <p:cNvPr id="66" name="Rectangle 65">
              <a:extLst>
                <a:ext uri="{FF2B5EF4-FFF2-40B4-BE49-F238E27FC236}">
                  <a16:creationId xmlns:a16="http://schemas.microsoft.com/office/drawing/2014/main" id="{4FC6F313-89DE-1D36-DA29-F02D4077ABAF}"/>
                </a:ext>
              </a:extLst>
            </p:cNvPr>
            <p:cNvSpPr/>
            <p:nvPr/>
          </p:nvSpPr>
          <p:spPr bwMode="auto">
            <a:xfrm>
              <a:off x="11268981" y="2692324"/>
              <a:ext cx="235915" cy="3295881"/>
            </a:xfrm>
            <a:prstGeom prst="rect">
              <a:avLst/>
            </a:prstGeom>
            <a:solidFill>
              <a:schemeClr val="bg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endParaRPr>
            </a:p>
          </p:txBody>
        </p:sp>
        <p:sp>
          <p:nvSpPr>
            <p:cNvPr id="67" name="Rectangle 66">
              <a:extLst>
                <a:ext uri="{FF2B5EF4-FFF2-40B4-BE49-F238E27FC236}">
                  <a16:creationId xmlns:a16="http://schemas.microsoft.com/office/drawing/2014/main" id="{97194342-8328-71C8-FFD4-86E6F8358CE9}"/>
                </a:ext>
              </a:extLst>
            </p:cNvPr>
            <p:cNvSpPr/>
            <p:nvPr/>
          </p:nvSpPr>
          <p:spPr bwMode="auto">
            <a:xfrm>
              <a:off x="10184784" y="2408309"/>
              <a:ext cx="1464518" cy="208758"/>
            </a:xfrm>
            <a:prstGeom prst="rect">
              <a:avLst/>
            </a:prstGeom>
            <a:solidFill>
              <a:schemeClr val="bg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endParaRPr>
            </a:p>
          </p:txBody>
        </p:sp>
      </p:grpSp>
      <p:sp>
        <p:nvSpPr>
          <p:cNvPr id="62" name="Arrow: Pentagon 61">
            <a:extLst>
              <a:ext uri="{FF2B5EF4-FFF2-40B4-BE49-F238E27FC236}">
                <a16:creationId xmlns:a16="http://schemas.microsoft.com/office/drawing/2014/main" id="{05AB6C34-165E-2976-2D7C-0EED7765E263}"/>
              </a:ext>
            </a:extLst>
          </p:cNvPr>
          <p:cNvSpPr/>
          <p:nvPr/>
        </p:nvSpPr>
        <p:spPr bwMode="auto">
          <a:xfrm>
            <a:off x="4670916" y="3206496"/>
            <a:ext cx="1677589" cy="978408"/>
          </a:xfrm>
          <a:prstGeom prst="homePlate">
            <a:avLst>
              <a:gd name="adj" fmla="val 0"/>
            </a:avLst>
          </a:prstGeom>
          <a:solidFill>
            <a:srgbClr val="995BC5"/>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10000"/>
              </a:lnSpc>
              <a:spcBef>
                <a:spcPts val="0"/>
              </a:spcBef>
              <a:spcAft>
                <a:spcPts val="120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Times New Roman" panose="02020603050405020304" pitchFamily="18" charset="0"/>
              </a:rPr>
              <a:t>Working capital management</a:t>
            </a:r>
          </a:p>
        </p:txBody>
      </p:sp>
      <p:sp>
        <p:nvSpPr>
          <p:cNvPr id="10" name="TextBox 9">
            <a:extLst>
              <a:ext uri="{FF2B5EF4-FFF2-40B4-BE49-F238E27FC236}">
                <a16:creationId xmlns:a16="http://schemas.microsoft.com/office/drawing/2014/main" id="{7CE013D3-C842-2E28-7142-DBACA459B2C5}"/>
              </a:ext>
            </a:extLst>
          </p:cNvPr>
          <p:cNvSpPr txBox="1"/>
          <p:nvPr/>
        </p:nvSpPr>
        <p:spPr>
          <a:xfrm>
            <a:off x="421635" y="5882015"/>
            <a:ext cx="9101778" cy="518785"/>
          </a:xfrm>
          <a:prstGeom prst="rect">
            <a:avLst/>
          </a:prstGeom>
          <a:noFill/>
        </p:spPr>
        <p:txBody>
          <a:bodyPr wrap="square" lIns="0" tIns="91440" rIns="0" bIns="0" rtlCol="0">
            <a:noAutofit/>
          </a:bodyPr>
          <a:lstStyle/>
          <a:p>
            <a:pPr indent="-3657600">
              <a:defRPr/>
            </a:pPr>
            <a:r>
              <a:rPr lang="en-US" sz="700" baseline="30000">
                <a:solidFill>
                  <a:srgbClr val="000000"/>
                </a:solidFill>
                <a:latin typeface="Arial" panose="020B0604020202020204"/>
                <a:ea typeface="Roboto" panose="02000000000000000000" pitchFamily="2" charset="0"/>
                <a:cs typeface="Times New Roman" panose="02020603050405020304" pitchFamily="18" charset="0"/>
              </a:rPr>
              <a:t>1 </a:t>
            </a:r>
            <a:r>
              <a:rPr kumimoji="0" lang="en-US" sz="700" b="0" i="0" u="none" strike="noStrike" kern="1200" cap="none" spc="0" normalizeH="0" baseline="0" noProof="0">
                <a:ln>
                  <a:noFill/>
                </a:ln>
                <a:solidFill>
                  <a:srgbClr val="000000"/>
                </a:solidFill>
                <a:effectLst/>
                <a:uLnTx/>
                <a:uFillTx/>
                <a:latin typeface="Arial" panose="020B0604020202020204"/>
                <a:ea typeface="Roboto" panose="02000000000000000000" pitchFamily="2" charset="0"/>
                <a:cs typeface="Times New Roman" panose="02020603050405020304" pitchFamily="18" charset="0"/>
              </a:rPr>
              <a:t>Signifies Non-GAAP financial measures. See Appendix I for Non-GAAP reconciliations.</a:t>
            </a:r>
            <a:r>
              <a:rPr lang="en-US" sz="700">
                <a:solidFill>
                  <a:srgbClr val="000000"/>
                </a:solidFill>
                <a:latin typeface="Arial" panose="020B0604020202020204"/>
                <a:ea typeface="Roboto" panose="02000000000000000000" pitchFamily="2" charset="0"/>
                <a:cs typeface="Times New Roman" panose="02020603050405020304" pitchFamily="18" charset="0"/>
              </a:rPr>
              <a:t> 2024 FCF margin was 12.8% on a recast basis.</a:t>
            </a:r>
            <a:r>
              <a:rPr kumimoji="0" lang="en-US" sz="700" b="0" i="0" u="none" strike="noStrike" kern="1200" cap="none" spc="0" normalizeH="0" baseline="30000" noProof="0">
                <a:ln>
                  <a:noFill/>
                </a:ln>
                <a:solidFill>
                  <a:srgbClr val="000000"/>
                </a:solidFill>
                <a:effectLst/>
                <a:uLnTx/>
                <a:uFillTx/>
                <a:latin typeface="Arial" panose="020B0604020202020204"/>
                <a:ea typeface="Roboto" panose="02000000000000000000" pitchFamily="2" charset="0"/>
                <a:cs typeface="Times New Roman" panose="02020603050405020304" pitchFamily="18" charset="0"/>
              </a:rPr>
              <a:t> </a:t>
            </a:r>
            <a:r>
              <a:rPr lang="en-US" sz="700">
                <a:solidFill>
                  <a:srgbClr val="000000"/>
                </a:solidFill>
                <a:latin typeface="Arial" panose="020B0604020202020204"/>
                <a:ea typeface="Roboto" panose="02000000000000000000" pitchFamily="2" charset="0"/>
              </a:rPr>
              <a:t>See</a:t>
            </a:r>
            <a:r>
              <a:rPr lang="en-US" sz="700">
                <a:solidFill>
                  <a:srgbClr val="000000"/>
                </a:solidFill>
                <a:latin typeface="Arial" panose="020B0604020202020204"/>
                <a:ea typeface="Times New Roman" panose="02020603050405020304" pitchFamily="18" charset="0"/>
              </a:rPr>
              <a:t> Appendix II for recast of historical Non-GAAP financial measures.</a:t>
            </a:r>
            <a:endParaRPr kumimoji="0" lang="en-US" sz="700" b="0" i="0" u="none" strike="noStrike" kern="1200" cap="none" spc="0" normalizeH="0" baseline="0" noProof="0">
              <a:ln>
                <a:noFill/>
              </a:ln>
              <a:solidFill>
                <a:srgbClr val="000000"/>
              </a:solidFill>
              <a:effectLst/>
              <a:uLnTx/>
              <a:uFillTx/>
              <a:latin typeface="Arial" panose="020B0604020202020204"/>
              <a:ea typeface="Roboto" panose="02000000000000000000" pitchFamily="2" charset="0"/>
              <a:cs typeface="Times New Roman" panose="02020603050405020304" pitchFamily="18" charset="0"/>
            </a:endParaRPr>
          </a:p>
          <a:p>
            <a:pPr marL="0" marR="0" lvl="0" indent="-3657600" algn="l" defTabSz="457200" rtl="0" eaLnBrk="1" fontAlgn="auto" latinLnBrk="0" hangingPunct="1">
              <a:lnSpc>
                <a:spcPct val="100000"/>
              </a:lnSpc>
              <a:spcBef>
                <a:spcPts val="0"/>
              </a:spcBef>
              <a:spcAft>
                <a:spcPts val="0"/>
              </a:spcAft>
              <a:buClrTx/>
              <a:buSzTx/>
              <a:buFontTx/>
              <a:buNone/>
              <a:tabLst/>
              <a:defRPr/>
            </a:pPr>
            <a:r>
              <a:rPr lang="en-US" sz="700" baseline="30000">
                <a:solidFill>
                  <a:srgbClr val="000000"/>
                </a:solidFill>
                <a:latin typeface="Arial" panose="020B0604020202020204"/>
              </a:rPr>
              <a:t>2 </a:t>
            </a:r>
            <a:r>
              <a:rPr kumimoji="0" lang="en-US" sz="700" b="0" i="0" u="none" strike="noStrike" kern="1200" cap="none" spc="0" normalizeH="0" baseline="0" noProof="0">
                <a:ln>
                  <a:noFill/>
                </a:ln>
                <a:solidFill>
                  <a:srgbClr val="000000"/>
                </a:solidFill>
                <a:effectLst/>
                <a:uLnTx/>
                <a:uFillTx/>
                <a:latin typeface="Arial" panose="020B0604020202020204"/>
                <a:ea typeface="+mn-ea"/>
                <a:cs typeface="+mn-cs"/>
              </a:rPr>
              <a:t>Outlook and expected forward looking result is intended to reflect improved performance over time and is not intended to be a precise graph</a:t>
            </a:r>
            <a:endParaRPr kumimoji="0" lang="en-US" sz="700" b="0" i="0" u="none" strike="noStrike" kern="1200" cap="none" spc="0" normalizeH="0" baseline="0" noProof="0">
              <a:ln>
                <a:noFill/>
              </a:ln>
              <a:solidFill>
                <a:srgbClr val="000000"/>
              </a:solidFill>
              <a:effectLst/>
              <a:uLnTx/>
              <a:uFillTx/>
              <a:latin typeface="Arial" panose="020B0604020202020204"/>
              <a:ea typeface="Roboto" panose="02000000000000000000" pitchFamily="2" charset="0"/>
              <a:cs typeface="Times New Roman" panose="02020603050405020304" pitchFamily="18" charset="0"/>
            </a:endParaRPr>
          </a:p>
          <a:p>
            <a:pPr marL="0" marR="0" lvl="0" indent="-3657600" algn="l"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000000"/>
              </a:solidFill>
              <a:effectLst/>
              <a:uLnTx/>
              <a:uFillTx/>
              <a:latin typeface="Arial" panose="020B0604020202020204"/>
              <a:ea typeface="Roboto" panose="02000000000000000000" pitchFamily="2" charset="0"/>
              <a:cs typeface="Times New Roman" panose="02020603050405020304" pitchFamily="18" charset="0"/>
            </a:endParaRPr>
          </a:p>
          <a:p>
            <a:pPr marL="0" marR="0" lvl="0" indent="-3657600" algn="l"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000000"/>
              </a:solidFill>
              <a:effectLst/>
              <a:uLnTx/>
              <a:uFillTx/>
              <a:latin typeface="Arial" panose="020B0604020202020204"/>
              <a:ea typeface="Roboto" panose="02000000000000000000" pitchFamily="2" charset="0"/>
              <a:cs typeface="Times New Roman" panose="02020603050405020304" pitchFamily="18" charset="0"/>
            </a:endParaRPr>
          </a:p>
        </p:txBody>
      </p:sp>
      <p:sp>
        <p:nvSpPr>
          <p:cNvPr id="7" name="Footer Placeholder 2">
            <a:extLst>
              <a:ext uri="{FF2B5EF4-FFF2-40B4-BE49-F238E27FC236}">
                <a16:creationId xmlns:a16="http://schemas.microsoft.com/office/drawing/2014/main" id="{B3A44F34-C89E-3932-7199-79A33AF318C2}"/>
              </a:ext>
            </a:extLst>
          </p:cNvPr>
          <p:cNvSpPr>
            <a:spLocks noGrp="1"/>
          </p:cNvSpPr>
          <p:nvPr>
            <p:ph type="ftr" sz="quarter" idx="10"/>
          </p:nvPr>
        </p:nvSpPr>
        <p:spPr>
          <a:xfrm>
            <a:off x="457198" y="6519671"/>
            <a:ext cx="9148355" cy="142385"/>
          </a:xfrm>
        </p:spPr>
        <p:txBody>
          <a:bodyPr/>
          <a:lstStyle/>
          <a:p>
            <a:pPr marL="0" marR="0" lvl="0" indent="9525"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panose="020B0604020202020204"/>
                <a:ea typeface="Roboto" panose="02000000000000000000" pitchFamily="2" charset="0"/>
              </a:rPr>
              <a:t>© 2025 WTW. All rights reserved. See “WTW Forward-Looking Statements“ above for information about forward-looking statements and cautionary language, including how actual results may differ materially from those in the slide presentation.</a:t>
            </a:r>
          </a:p>
        </p:txBody>
      </p:sp>
      <p:sp>
        <p:nvSpPr>
          <p:cNvPr id="8" name="Text Placeholder 2">
            <a:extLst>
              <a:ext uri="{FF2B5EF4-FFF2-40B4-BE49-F238E27FC236}">
                <a16:creationId xmlns:a16="http://schemas.microsoft.com/office/drawing/2014/main" id="{B9B5C531-85CD-A4CE-E2ED-E8663718F21E}"/>
              </a:ext>
            </a:extLst>
          </p:cNvPr>
          <p:cNvSpPr>
            <a:spLocks noGrp="1"/>
          </p:cNvSpPr>
          <p:nvPr>
            <p:ph type="body" sz="quarter" idx="17"/>
          </p:nvPr>
        </p:nvSpPr>
        <p:spPr>
          <a:xfrm>
            <a:off x="457200" y="950976"/>
            <a:ext cx="11247120" cy="365760"/>
          </a:xfrm>
        </p:spPr>
        <p:txBody>
          <a:bodyPr vert="horz" lIns="0" tIns="0" rIns="0" bIns="0" rtlCol="0" anchor="t">
            <a:noAutofit/>
          </a:bodyPr>
          <a:lstStyle/>
          <a:p>
            <a:r>
              <a:rPr lang="en-US">
                <a:ea typeface="Roboto"/>
                <a:cs typeface="Times New Roman"/>
              </a:rPr>
              <a:t>Delivering improvement through three pillars</a:t>
            </a:r>
            <a:endParaRPr lang="en-US"/>
          </a:p>
        </p:txBody>
      </p:sp>
      <p:sp>
        <p:nvSpPr>
          <p:cNvPr id="9" name="Rectangle 8">
            <a:extLst>
              <a:ext uri="{FF2B5EF4-FFF2-40B4-BE49-F238E27FC236}">
                <a16:creationId xmlns:a16="http://schemas.microsoft.com/office/drawing/2014/main" id="{B3491055-3E30-7EFB-2191-4252516E9B24}"/>
              </a:ext>
            </a:extLst>
          </p:cNvPr>
          <p:cNvSpPr/>
          <p:nvPr>
            <p:custDataLst>
              <p:tags r:id="rId2"/>
            </p:custDataLst>
          </p:nvPr>
        </p:nvSpPr>
        <p:spPr bwMode="auto">
          <a:xfrm>
            <a:off x="7204075" y="1425575"/>
            <a:ext cx="3879850" cy="4479925"/>
          </a:xfrm>
          <a:prstGeom prst="rect">
            <a:avLst/>
          </a:prstGeom>
          <a:solidFill>
            <a:srgbClr val="E6E6E6"/>
          </a:solidFill>
          <a:ln>
            <a:noFill/>
          </a:ln>
          <a:effectLst/>
        </p:spPr>
        <p:txBody>
          <a:bodyPr rot="0" spcFirstLastPara="0" vertOverflow="overflow" horzOverflow="overflow" vert="horz" wrap="square" lIns="182880" tIns="182880" rIns="182880" bIns="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panose="020B0604020202020204"/>
                <a:ea typeface="Roboto" panose="02000000000000000000" pitchFamily="2" charset="0"/>
                <a:cs typeface="Times New Roman" panose="02020603050405020304" pitchFamily="18" charset="0"/>
              </a:rPr>
              <a:t>WTW Free Cash Flow Margin</a:t>
            </a:r>
            <a:endParaRPr kumimoji="0" lang="en-US" sz="1600" b="1" i="0" u="none" strike="noStrike" kern="1200" cap="none" spc="0" normalizeH="0" baseline="30000" noProof="0">
              <a:ln>
                <a:noFill/>
              </a:ln>
              <a:solidFill>
                <a:srgbClr val="000000"/>
              </a:solidFill>
              <a:effectLst/>
              <a:uLnTx/>
              <a:uFillTx/>
              <a:latin typeface="Arial" panose="020B0604020202020204"/>
              <a:ea typeface="Roboto" panose="02000000000000000000" pitchFamily="2"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endParaRPr>
          </a:p>
        </p:txBody>
      </p:sp>
      <p:graphicFrame>
        <p:nvGraphicFramePr>
          <p:cNvPr id="21" name="Chart 20">
            <a:extLst>
              <a:ext uri="{FF2B5EF4-FFF2-40B4-BE49-F238E27FC236}">
                <a16:creationId xmlns:a16="http://schemas.microsoft.com/office/drawing/2014/main" id="{05BD821B-0066-BC87-81B7-86CF02DA2717}"/>
              </a:ext>
            </a:extLst>
          </p:cNvPr>
          <p:cNvGraphicFramePr/>
          <p:nvPr>
            <p:custDataLst>
              <p:tags r:id="rId3"/>
            </p:custDataLst>
            <p:extLst>
              <p:ext uri="{D42A27DB-BD31-4B8C-83A1-F6EECF244321}">
                <p14:modId xmlns:p14="http://schemas.microsoft.com/office/powerpoint/2010/main" val="1196046392"/>
              </p:ext>
            </p:extLst>
          </p:nvPr>
        </p:nvGraphicFramePr>
        <p:xfrm>
          <a:off x="7532688" y="2619375"/>
          <a:ext cx="3340100" cy="2803525"/>
        </p:xfrm>
        <a:graphic>
          <a:graphicData uri="http://schemas.openxmlformats.org/drawingml/2006/chart">
            <c:chart xmlns:c="http://schemas.openxmlformats.org/drawingml/2006/chart" xmlns:r="http://schemas.openxmlformats.org/officeDocument/2006/relationships" r:id="rId19"/>
          </a:graphicData>
        </a:graphic>
      </p:graphicFrame>
      <p:cxnSp>
        <p:nvCxnSpPr>
          <p:cNvPr id="12" name="Straight Connector 11">
            <a:extLst>
              <a:ext uri="{FF2B5EF4-FFF2-40B4-BE49-F238E27FC236}">
                <a16:creationId xmlns:a16="http://schemas.microsoft.com/office/drawing/2014/main" id="{B317848C-7276-9709-B167-0F69166B8674}"/>
              </a:ext>
            </a:extLst>
          </p:cNvPr>
          <p:cNvCxnSpPr/>
          <p:nvPr>
            <p:custDataLst>
              <p:tags r:id="rId4"/>
            </p:custDataLst>
          </p:nvPr>
        </p:nvCxnSpPr>
        <p:spPr bwMode="gray">
          <a:xfrm>
            <a:off x="9678988" y="2701925"/>
            <a:ext cx="635000" cy="0"/>
          </a:xfrm>
          <a:prstGeom prst="line">
            <a:avLst/>
          </a:prstGeom>
          <a:ln w="19050" cap="flat" cmpd="sng" algn="ctr">
            <a:solidFill>
              <a:schemeClr val="accent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16305BB2-C95B-BF30-BF00-7C9A31743064}"/>
              </a:ext>
            </a:extLst>
          </p:cNvPr>
          <p:cNvCxnSpPr/>
          <p:nvPr>
            <p:custDataLst>
              <p:tags r:id="rId5"/>
            </p:custDataLst>
          </p:nvPr>
        </p:nvCxnSpPr>
        <p:spPr bwMode="gray">
          <a:xfrm>
            <a:off x="9678988" y="2701925"/>
            <a:ext cx="0" cy="2633663"/>
          </a:xfrm>
          <a:prstGeom prst="line">
            <a:avLst/>
          </a:prstGeom>
          <a:ln w="19050" cap="flat" cmpd="sng" algn="ctr">
            <a:solidFill>
              <a:schemeClr val="accent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AC61D7E2-A467-6456-6B4C-87BE74139390}"/>
              </a:ext>
            </a:extLst>
          </p:cNvPr>
          <p:cNvCxnSpPr/>
          <p:nvPr>
            <p:custDataLst>
              <p:tags r:id="rId6"/>
            </p:custDataLst>
          </p:nvPr>
        </p:nvCxnSpPr>
        <p:spPr bwMode="gray">
          <a:xfrm>
            <a:off x="10313988" y="2701925"/>
            <a:ext cx="0" cy="2633663"/>
          </a:xfrm>
          <a:prstGeom prst="line">
            <a:avLst/>
          </a:prstGeom>
          <a:ln w="19050" cap="flat" cmpd="sng" algn="ctr">
            <a:solidFill>
              <a:schemeClr val="accent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8579AF67-72FB-F44D-1887-791E5774FC45}"/>
              </a:ext>
            </a:extLst>
          </p:cNvPr>
          <p:cNvCxnSpPr>
            <a:cxnSpLocks/>
          </p:cNvCxnSpPr>
          <p:nvPr>
            <p:custDataLst>
              <p:tags r:id="rId7"/>
            </p:custDataLst>
          </p:nvPr>
        </p:nvCxnSpPr>
        <p:spPr bwMode="auto">
          <a:xfrm flipV="1">
            <a:off x="8408988" y="2511425"/>
            <a:ext cx="0" cy="395288"/>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0FFA370A-AA01-125F-5B0E-ECCDC8647DE9}"/>
              </a:ext>
            </a:extLst>
          </p:cNvPr>
          <p:cNvCxnSpPr/>
          <p:nvPr>
            <p:custDataLst>
              <p:tags r:id="rId8"/>
            </p:custDataLst>
          </p:nvPr>
        </p:nvCxnSpPr>
        <p:spPr bwMode="auto">
          <a:xfrm>
            <a:off x="8408988" y="2511425"/>
            <a:ext cx="1587500" cy="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E66F6AE4-EB23-D9B7-5D32-65BEA1E886B2}"/>
              </a:ext>
            </a:extLst>
          </p:cNvPr>
          <p:cNvCxnSpPr/>
          <p:nvPr>
            <p:custDataLst>
              <p:tags r:id="rId9"/>
            </p:custDataLst>
          </p:nvPr>
        </p:nvCxnSpPr>
        <p:spPr bwMode="auto">
          <a:xfrm>
            <a:off x="9996488" y="2511425"/>
            <a:ext cx="0" cy="152400"/>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53568316-182E-6A1C-95A1-03485AF832FB}"/>
              </a:ext>
            </a:extLst>
          </p:cNvPr>
          <p:cNvCxnSpPr/>
          <p:nvPr>
            <p:custDataLst>
              <p:tags r:id="rId10"/>
            </p:custDataLst>
          </p:nvPr>
        </p:nvCxnSpPr>
        <p:spPr bwMode="auto">
          <a:xfrm>
            <a:off x="8408988" y="3157538"/>
            <a:ext cx="0" cy="101600"/>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9" name="MasterTextPlaceholder">
            <a:extLst>
              <a:ext uri="{FF2B5EF4-FFF2-40B4-BE49-F238E27FC236}">
                <a16:creationId xmlns:a16="http://schemas.microsoft.com/office/drawing/2014/main" id="{2DAC1179-11C2-A74B-2087-82CDF8AF6E01}"/>
              </a:ext>
            </a:extLst>
          </p:cNvPr>
          <p:cNvSpPr>
            <a:spLocks noGrp="1"/>
          </p:cNvSpPr>
          <p:nvPr>
            <p:custDataLst>
              <p:tags r:id="rId11"/>
            </p:custDataLst>
          </p:nvPr>
        </p:nvSpPr>
        <p:spPr bwMode="auto">
          <a:xfrm>
            <a:off x="8205788" y="5399088"/>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lgn="ctr">
              <a:spcBef>
                <a:spcPct val="0"/>
              </a:spcBef>
              <a:spcAft>
                <a:spcPct val="0"/>
              </a:spcAft>
              <a:defRPr/>
            </a:pPr>
            <a:r>
              <a:rPr lang="en-US" altLang="en-US" sz="1400">
                <a:solidFill>
                  <a:srgbClr val="000000"/>
                </a:solidFill>
                <a:latin typeface="Arial" panose="020B0604020202020204"/>
              </a:rPr>
              <a:t>2024</a:t>
            </a:r>
            <a:endParaRPr kumimoji="0" lang="en-US" sz="1400" b="0" i="0" u="none" strike="noStrike" kern="1200" cap="none" spc="0" normalizeH="0" baseline="30000" noProof="0">
              <a:ln>
                <a:noFill/>
              </a:ln>
              <a:solidFill>
                <a:srgbClr val="000000"/>
              </a:solidFill>
              <a:effectLst/>
              <a:uLnTx/>
              <a:uFillTx/>
              <a:latin typeface="Arial" panose="020B0604020202020204"/>
              <a:ea typeface="Roboto" panose="02000000000000000000" pitchFamily="2" charset="0"/>
              <a:cs typeface="Times New Roman" panose="02020603050405020304" pitchFamily="18" charset="0"/>
            </a:endParaRPr>
          </a:p>
        </p:txBody>
      </p:sp>
      <p:sp>
        <p:nvSpPr>
          <p:cNvPr id="30" name="MasterTextPlaceholder">
            <a:extLst>
              <a:ext uri="{FF2B5EF4-FFF2-40B4-BE49-F238E27FC236}">
                <a16:creationId xmlns:a16="http://schemas.microsoft.com/office/drawing/2014/main" id="{9B74D33D-D570-01FE-1959-CC26C9FF89B6}"/>
              </a:ext>
            </a:extLst>
          </p:cNvPr>
          <p:cNvSpPr>
            <a:spLocks noGrp="1"/>
          </p:cNvSpPr>
          <p:nvPr>
            <p:custDataLst>
              <p:tags r:id="rId12"/>
            </p:custDataLst>
          </p:nvPr>
        </p:nvSpPr>
        <p:spPr bwMode="auto">
          <a:xfrm>
            <a:off x="9523413" y="5399088"/>
            <a:ext cx="947738" cy="4254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lgn="ctr">
              <a:spcBef>
                <a:spcPct val="0"/>
              </a:spcBef>
              <a:spcAft>
                <a:spcPct val="0"/>
              </a:spcAft>
              <a:defRPr/>
            </a:pPr>
            <a:fld id="{ED8A2A27-E569-45F1-9E6D-5B51CE030150}" type="datetime'''''''FCF ''''Margin'''''' ''''''Ou''''tl''o''''''''''o''''k'">
              <a:rPr lang="en-US" altLang="en-US" sz="1400" smtClean="0">
                <a:solidFill>
                  <a:srgbClr val="000000"/>
                </a:solidFill>
              </a:rPr>
              <a:pPr lvl="0" algn="ctr">
                <a:spcBef>
                  <a:spcPct val="0"/>
                </a:spcBef>
                <a:spcAft>
                  <a:spcPct val="0"/>
                </a:spcAft>
                <a:defRPr/>
              </a:pPr>
              <a:t>FCF Margin Outlook</a:t>
            </a:fld>
            <a:r>
              <a:rPr kumimoji="0" lang="en-US" altLang="en-US" sz="1400" b="0" i="0" u="none" strike="noStrike" kern="1200" cap="none" spc="0" normalizeH="0" baseline="30000" noProof="0">
                <a:ln>
                  <a:noFill/>
                </a:ln>
                <a:solidFill>
                  <a:srgbClr val="000000"/>
                </a:solidFill>
                <a:effectLst/>
                <a:uLnTx/>
                <a:uFillTx/>
                <a:latin typeface="Arial" panose="020B0604020202020204"/>
                <a:ea typeface="Roboto" panose="02000000000000000000" pitchFamily="2" charset="0"/>
                <a:cs typeface="Times New Roman" panose="02020603050405020304" pitchFamily="18" charset="0"/>
              </a:rPr>
              <a:t>2</a:t>
            </a:r>
            <a:endParaRPr kumimoji="0" lang="en-US" sz="1400" b="0" i="0" u="none" strike="noStrike" kern="1200" cap="none" spc="0" normalizeH="0" baseline="30000" noProof="0">
              <a:ln>
                <a:noFill/>
              </a:ln>
              <a:solidFill>
                <a:srgbClr val="000000"/>
              </a:solidFill>
              <a:effectLst/>
              <a:uLnTx/>
              <a:uFillTx/>
              <a:latin typeface="Arial" panose="020B0604020202020204"/>
              <a:ea typeface="Roboto" panose="02000000000000000000" pitchFamily="2" charset="0"/>
              <a:cs typeface="Times New Roman" panose="02020603050405020304" pitchFamily="18" charset="0"/>
            </a:endParaRPr>
          </a:p>
        </p:txBody>
      </p:sp>
      <p:sp>
        <p:nvSpPr>
          <p:cNvPr id="5" name="Text Placeholder 2">
            <a:extLst>
              <a:ext uri="{FF2B5EF4-FFF2-40B4-BE49-F238E27FC236}">
                <a16:creationId xmlns:a16="http://schemas.microsoft.com/office/drawing/2014/main" id="{C2D889D2-F873-0EF8-FFE2-80FC51E4FCBF}"/>
              </a:ext>
            </a:extLst>
          </p:cNvPr>
          <p:cNvSpPr>
            <a:spLocks noGrp="1"/>
          </p:cNvSpPr>
          <p:nvPr>
            <p:custDataLst>
              <p:tags r:id="rId13"/>
            </p:custDataLst>
          </p:nvPr>
        </p:nvSpPr>
        <p:spPr bwMode="gray">
          <a:xfrm>
            <a:off x="8047038" y="2944813"/>
            <a:ext cx="7239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lgn="ctr">
              <a:spcBef>
                <a:spcPct val="0"/>
              </a:spcBef>
              <a:spcAft>
                <a:spcPct val="0"/>
              </a:spcAft>
            </a:pPr>
            <a:fld id="{C5D4F419-9831-43D7-8D4A-5607DBEB8CB6}" type="datetime'''''+''''''''''''''''''''1''''''''3''.''''''9''''''''''''%'''">
              <a:rPr lang="en-US" altLang="en-US" sz="1400" b="1" smtClean="0">
                <a:effectLst/>
              </a:rPr>
              <a:pPr lvl="0" algn="ctr">
                <a:spcBef>
                  <a:spcPct val="0"/>
                </a:spcBef>
                <a:spcAft>
                  <a:spcPct val="0"/>
                </a:spcAft>
              </a:pPr>
              <a:t>+13.9%</a:t>
            </a:fld>
            <a:r>
              <a:rPr lang="en-US" altLang="en-US" sz="1400" b="1" baseline="30000">
                <a:effectLst/>
              </a:rPr>
              <a:t>1</a:t>
            </a:r>
            <a:endParaRPr lang="en-US" sz="1400" b="1" baseline="30000"/>
          </a:p>
        </p:txBody>
      </p:sp>
      <p:sp>
        <p:nvSpPr>
          <p:cNvPr id="31" name="Text Placeholder 2">
            <a:extLst>
              <a:ext uri="{FF2B5EF4-FFF2-40B4-BE49-F238E27FC236}">
                <a16:creationId xmlns:a16="http://schemas.microsoft.com/office/drawing/2014/main" id="{1F58E15A-0CB9-7207-9025-BB78888FE12E}"/>
              </a:ext>
            </a:extLst>
          </p:cNvPr>
          <p:cNvSpPr>
            <a:spLocks noGrp="1"/>
          </p:cNvSpPr>
          <p:nvPr>
            <p:custDataLst>
              <p:tags r:id="rId14"/>
            </p:custDataLst>
          </p:nvPr>
        </p:nvSpPr>
        <p:spPr bwMode="auto">
          <a:xfrm>
            <a:off x="8591550" y="1987550"/>
            <a:ext cx="1155700" cy="631825"/>
          </a:xfrm>
          <a:prstGeom prst="rect">
            <a:avLst/>
          </a:prstGeom>
          <a:solidFill>
            <a:schemeClr val="bg2">
              <a:lumMod val="90000"/>
            </a:schemeClr>
          </a:solidFill>
          <a:ln w="9525" algn="ctr">
            <a:noFill/>
          </a:ln>
          <a:effectLst/>
        </p:spPr>
        <p:txBody>
          <a:bodyPr vert="horz" wrap="square" lIns="0" tIns="0" rIns="0" bIns="0" numCol="1" spcCol="0" rtlCol="0" anchor="ctr" anchorCtr="0">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a:ea typeface="Roboto" panose="02000000000000000000" pitchFamily="2" charset="0"/>
                <a:cs typeface="Times New Roman" panose="02020603050405020304" pitchFamily="18" charset="0"/>
              </a:rPr>
              <a:t>Continual Improvement</a:t>
            </a:r>
            <a:endParaRPr kumimoji="0" lang="en-US" sz="1400" b="1" i="0" u="none" strike="noStrike" kern="1200" cap="none" spc="0" normalizeH="0" baseline="0" noProof="0">
              <a:ln>
                <a:noFill/>
              </a:ln>
              <a:solidFill>
                <a:srgbClr val="000000"/>
              </a:solidFill>
              <a:effectLst/>
              <a:uLnTx/>
              <a:uFillTx/>
              <a:latin typeface="Arial" panose="020B0604020202020204"/>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3584712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B9E09859-6F60-971C-FFC3-083FE35819BF}"/>
              </a:ext>
            </a:extLst>
          </p:cNvPr>
          <p:cNvGraphicFramePr>
            <a:graphicFrameLocks noChangeAspect="1"/>
          </p:cNvGraphicFramePr>
          <p:nvPr>
            <p:custDataLst>
              <p:tags r:id="rId2"/>
            </p:custDataLst>
            <p:extLst>
              <p:ext uri="{D42A27DB-BD31-4B8C-83A1-F6EECF244321}">
                <p14:modId xmlns:p14="http://schemas.microsoft.com/office/powerpoint/2010/main" val="12975253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9" name="think-cell data - do not delete" hidden="1">
                        <a:extLst>
                          <a:ext uri="{FF2B5EF4-FFF2-40B4-BE49-F238E27FC236}">
                            <a16:creationId xmlns:a16="http://schemas.microsoft.com/office/drawing/2014/main" id="{B9E09859-6F60-971C-FFC3-083FE35819B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1" name="Rectangle 20">
            <a:extLst>
              <a:ext uri="{FF2B5EF4-FFF2-40B4-BE49-F238E27FC236}">
                <a16:creationId xmlns:a16="http://schemas.microsoft.com/office/drawing/2014/main" id="{39049926-50FD-3147-5245-0C6A75F4273E}"/>
              </a:ext>
            </a:extLst>
          </p:cNvPr>
          <p:cNvSpPr/>
          <p:nvPr/>
        </p:nvSpPr>
        <p:spPr bwMode="auto">
          <a:xfrm>
            <a:off x="447467" y="1434563"/>
            <a:ext cx="2197555" cy="4683068"/>
          </a:xfrm>
          <a:prstGeom prst="rect">
            <a:avLst/>
          </a:prstGeom>
          <a:solidFill>
            <a:schemeClr val="accent1"/>
          </a:solidFill>
          <a:ln>
            <a:solidFill>
              <a:srgbClr val="7F35B2"/>
            </a:solidFill>
          </a:ln>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marL="0" marR="0" lvl="2" indent="0" algn="l" defTabSz="457200" rtl="0" eaLnBrk="1" fontAlgn="auto" latinLnBrk="0" hangingPunct="1">
              <a:lnSpc>
                <a:spcPct val="110000"/>
              </a:lnSpc>
              <a:spcBef>
                <a:spcPts val="0"/>
              </a:spcBef>
              <a:spcAft>
                <a:spcPts val="1200"/>
              </a:spcAft>
              <a:buClrTx/>
              <a:buSzTx/>
              <a:buFontTx/>
              <a:buNone/>
              <a:tabLst>
                <a:tab pos="280988" algn="l"/>
                <a:tab pos="285750" algn="l"/>
              </a:tabLst>
              <a:defRPr/>
            </a:pPr>
            <a:r>
              <a:rPr kumimoji="0" lang="en-US" sz="1700" b="1" i="0" u="none" strike="noStrike" kern="1200" cap="none" spc="0" normalizeH="0" baseline="0" noProof="0">
                <a:ln>
                  <a:noFill/>
                </a:ln>
                <a:solidFill>
                  <a:srgbClr val="FFFFFF"/>
                </a:solidFill>
                <a:effectLst/>
                <a:uLnTx/>
                <a:uFillTx/>
                <a:latin typeface="Arial" panose="020B0604020202020204"/>
                <a:ea typeface="+mn-ea"/>
                <a:cs typeface="+mn-cs"/>
              </a:rPr>
              <a:t>Rebalancing capital allocation strategy to reflect successful transformation and continued pursuit of a higher growth portfolio and margin expansion</a:t>
            </a:r>
          </a:p>
        </p:txBody>
      </p:sp>
      <p:sp>
        <p:nvSpPr>
          <p:cNvPr id="6" name="Slide Number Placeholder 5">
            <a:extLst>
              <a:ext uri="{FF2B5EF4-FFF2-40B4-BE49-F238E27FC236}">
                <a16:creationId xmlns:a16="http://schemas.microsoft.com/office/drawing/2014/main" id="{07BDF77A-E80F-47DE-B297-994C76A25AAB}"/>
              </a:ext>
            </a:extLst>
          </p:cNvPr>
          <p:cNvSpPr>
            <a:spLocks noGrp="1"/>
          </p:cNvSpPr>
          <p:nvPr>
            <p:ph type="sldNum" sz="quarter" idx="2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DCA5C9-2E11-4C67-86EB-AE1DE127DC64}" type="slidenum">
              <a:rPr kumimoji="0" lang="en-US" sz="900" b="0" i="0" u="none" strike="noStrike" kern="1200" cap="none" spc="0" normalizeH="0" baseline="0" noProof="0" smtClean="0">
                <a:ln>
                  <a:noFill/>
                </a:ln>
                <a:solidFill>
                  <a:srgbClr val="000000"/>
                </a:solidFill>
                <a:effectLst/>
                <a:uLnTx/>
                <a:uFillTx/>
                <a:latin typeface="Arial" panose="020B0604020202020204"/>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a:ln>
                <a:noFill/>
              </a:ln>
              <a:solidFill>
                <a:srgbClr val="000000"/>
              </a:solidFill>
              <a:effectLst/>
              <a:uLnTx/>
              <a:uFillTx/>
              <a:latin typeface="Arial" panose="020B0604020202020204"/>
              <a:ea typeface="Verdana" panose="020B0604030504040204" pitchFamily="34" charset="0"/>
            </a:endParaRPr>
          </a:p>
        </p:txBody>
      </p:sp>
      <p:sp>
        <p:nvSpPr>
          <p:cNvPr id="3" name="Title 2">
            <a:extLst>
              <a:ext uri="{FF2B5EF4-FFF2-40B4-BE49-F238E27FC236}">
                <a16:creationId xmlns:a16="http://schemas.microsoft.com/office/drawing/2014/main" id="{4ACC8629-B483-3406-02C7-AEBE665C74C4}"/>
              </a:ext>
            </a:extLst>
          </p:cNvPr>
          <p:cNvSpPr>
            <a:spLocks noGrp="1"/>
          </p:cNvSpPr>
          <p:nvPr>
            <p:ph type="title"/>
          </p:nvPr>
        </p:nvSpPr>
        <p:spPr>
          <a:xfrm>
            <a:off x="457200" y="457199"/>
            <a:ext cx="11276862" cy="903250"/>
          </a:xfrm>
        </p:spPr>
        <p:txBody>
          <a:bodyPr vert="horz"/>
          <a:lstStyle/>
          <a:p>
            <a:r>
              <a:rPr lang="en-US"/>
              <a:t>Capital Allocation Strategy -  Driving Growth, Margin and Returns</a:t>
            </a:r>
          </a:p>
        </p:txBody>
      </p:sp>
      <p:grpSp>
        <p:nvGrpSpPr>
          <p:cNvPr id="74" name="Group 73">
            <a:extLst>
              <a:ext uri="{FF2B5EF4-FFF2-40B4-BE49-F238E27FC236}">
                <a16:creationId xmlns:a16="http://schemas.microsoft.com/office/drawing/2014/main" id="{F03C7DFF-CE00-7808-9739-DEE102EC036E}"/>
              </a:ext>
            </a:extLst>
          </p:cNvPr>
          <p:cNvGrpSpPr/>
          <p:nvPr/>
        </p:nvGrpSpPr>
        <p:grpSpPr>
          <a:xfrm>
            <a:off x="2466314" y="1434563"/>
            <a:ext cx="4683069" cy="4683069"/>
            <a:chOff x="3145277" y="1707173"/>
            <a:chExt cx="3917805" cy="3917805"/>
          </a:xfrm>
        </p:grpSpPr>
        <p:sp>
          <p:nvSpPr>
            <p:cNvPr id="75" name="Oval 74">
              <a:extLst>
                <a:ext uri="{FF2B5EF4-FFF2-40B4-BE49-F238E27FC236}">
                  <a16:creationId xmlns:a16="http://schemas.microsoft.com/office/drawing/2014/main" id="{B401DCF9-3205-3DB4-7DA4-C1F7C337C67D}"/>
                </a:ext>
              </a:extLst>
            </p:cNvPr>
            <p:cNvSpPr/>
            <p:nvPr/>
          </p:nvSpPr>
          <p:spPr bwMode="auto">
            <a:xfrm>
              <a:off x="3145277" y="1707173"/>
              <a:ext cx="3917805" cy="3917805"/>
            </a:xfrm>
            <a:prstGeom prst="ellipse">
              <a:avLst/>
            </a:prstGeom>
            <a:solidFill>
              <a:srgbClr val="BFBFBF"/>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endParaRPr>
            </a:p>
          </p:txBody>
        </p:sp>
        <p:sp>
          <p:nvSpPr>
            <p:cNvPr id="76" name="Oval 75">
              <a:extLst>
                <a:ext uri="{FF2B5EF4-FFF2-40B4-BE49-F238E27FC236}">
                  <a16:creationId xmlns:a16="http://schemas.microsoft.com/office/drawing/2014/main" id="{C961C0A5-8C42-230B-F153-FC4675F1F359}"/>
                </a:ext>
              </a:extLst>
            </p:cNvPr>
            <p:cNvSpPr/>
            <p:nvPr/>
          </p:nvSpPr>
          <p:spPr bwMode="auto">
            <a:xfrm>
              <a:off x="3545571" y="2107467"/>
              <a:ext cx="3117217" cy="3117217"/>
            </a:xfrm>
            <a:prstGeom prst="ellipse">
              <a:avLst/>
            </a:prstGeom>
            <a:solidFill>
              <a:schemeClr val="bg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endParaRPr>
            </a:p>
          </p:txBody>
        </p:sp>
        <p:sp>
          <p:nvSpPr>
            <p:cNvPr id="77" name="Rectangle 76">
              <a:extLst>
                <a:ext uri="{FF2B5EF4-FFF2-40B4-BE49-F238E27FC236}">
                  <a16:creationId xmlns:a16="http://schemas.microsoft.com/office/drawing/2014/main" id="{D0C7B7BE-9BFB-45DD-ED2F-28BF2CE77508}"/>
                </a:ext>
              </a:extLst>
            </p:cNvPr>
            <p:cNvSpPr/>
            <p:nvPr/>
          </p:nvSpPr>
          <p:spPr>
            <a:xfrm rot="60000">
              <a:off x="3388256" y="1944059"/>
              <a:ext cx="3464280" cy="3432925"/>
            </a:xfrm>
            <a:prstGeom prst="rect">
              <a:avLst/>
            </a:prstGeom>
            <a:noFill/>
          </p:spPr>
          <p:txBody>
            <a:bodyPr wrap="square" lIns="91440" tIns="45720" rIns="91440" bIns="45720">
              <a:prstTxWarp prst="textArchUp">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0"/>
                  <a:solidFill>
                    <a:srgbClr val="000000"/>
                  </a:solidFill>
                  <a:effectLst/>
                  <a:uLnTx/>
                  <a:uFillTx/>
                  <a:latin typeface="Arial" panose="020B0604020202020204"/>
                  <a:ea typeface="+mn-ea"/>
                  <a:cs typeface="+mn-cs"/>
                </a:rPr>
                <a:t>Capital allocation</a:t>
              </a:r>
            </a:p>
          </p:txBody>
        </p:sp>
        <p:sp>
          <p:nvSpPr>
            <p:cNvPr id="78" name="Rectangle 77">
              <a:extLst>
                <a:ext uri="{FF2B5EF4-FFF2-40B4-BE49-F238E27FC236}">
                  <a16:creationId xmlns:a16="http://schemas.microsoft.com/office/drawing/2014/main" id="{314648FC-3EC8-EDBB-20DF-49ED8F54D2EE}"/>
                </a:ext>
              </a:extLst>
            </p:cNvPr>
            <p:cNvSpPr/>
            <p:nvPr/>
          </p:nvSpPr>
          <p:spPr>
            <a:xfrm rot="21540000">
              <a:off x="3372038" y="2025914"/>
              <a:ext cx="3464280" cy="3432925"/>
            </a:xfrm>
            <a:prstGeom prst="rect">
              <a:avLst/>
            </a:prstGeom>
            <a:noFill/>
          </p:spPr>
          <p:txBody>
            <a:bodyPr wrap="square" lIns="91440" tIns="45720" rIns="91440" bIns="45720">
              <a:prstTxWarp prst="textArchDown">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0"/>
                  <a:solidFill>
                    <a:srgbClr val="000000"/>
                  </a:solidFill>
                  <a:effectLst/>
                  <a:uLnTx/>
                  <a:uFillTx/>
                  <a:latin typeface="Arial" panose="020B0604020202020204"/>
                  <a:ea typeface="+mn-ea"/>
                  <a:cs typeface="+mn-cs"/>
                </a:rPr>
                <a:t>Growth, margin &amp; returns</a:t>
              </a:r>
            </a:p>
          </p:txBody>
        </p:sp>
      </p:grpSp>
      <p:cxnSp>
        <p:nvCxnSpPr>
          <p:cNvPr id="54" name="Straight Connector 53">
            <a:extLst>
              <a:ext uri="{FF2B5EF4-FFF2-40B4-BE49-F238E27FC236}">
                <a16:creationId xmlns:a16="http://schemas.microsoft.com/office/drawing/2014/main" id="{5E80728E-7AA3-60BB-ED2B-C963E813D97D}"/>
              </a:ext>
            </a:extLst>
          </p:cNvPr>
          <p:cNvCxnSpPr>
            <a:cxnSpLocks/>
          </p:cNvCxnSpPr>
          <p:nvPr/>
        </p:nvCxnSpPr>
        <p:spPr>
          <a:xfrm>
            <a:off x="2971182" y="3770656"/>
            <a:ext cx="3699717" cy="54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B0D31FC-2777-8044-971C-76A9102A1A37}"/>
              </a:ext>
            </a:extLst>
          </p:cNvPr>
          <p:cNvCxnSpPr>
            <a:cxnSpLocks/>
          </p:cNvCxnSpPr>
          <p:nvPr/>
        </p:nvCxnSpPr>
        <p:spPr>
          <a:xfrm>
            <a:off x="4807848" y="1913046"/>
            <a:ext cx="0" cy="37261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0C89BB0-8297-CF48-9534-AD2FE4894C69}"/>
              </a:ext>
            </a:extLst>
          </p:cNvPr>
          <p:cNvSpPr txBox="1"/>
          <p:nvPr/>
        </p:nvSpPr>
        <p:spPr>
          <a:xfrm>
            <a:off x="7818113" y="1718662"/>
            <a:ext cx="3915949" cy="1054135"/>
          </a:xfrm>
          <a:prstGeom prst="rect">
            <a:avLst/>
          </a:prstGeom>
          <a:noFill/>
        </p:spPr>
        <p:txBody>
          <a:bodyPr wrap="square" anchor="ctr">
            <a:spAutoFit/>
          </a:bodyPr>
          <a:lstStyle/>
          <a:p>
            <a:pPr marL="0" marR="0" lvl="2" indent="0" algn="l" defTabSz="457200" rtl="0" eaLnBrk="1" fontAlgn="auto" latinLnBrk="0" hangingPunct="1">
              <a:lnSpc>
                <a:spcPct val="114000"/>
              </a:lnSpc>
              <a:spcBef>
                <a:spcPts val="0"/>
              </a:spcBef>
              <a:spcAft>
                <a:spcPts val="2400"/>
              </a:spcAft>
              <a:buClrTx/>
              <a:buSzTx/>
              <a:buFontTx/>
              <a:buNone/>
              <a:tabLst>
                <a:tab pos="280988" algn="l"/>
                <a:tab pos="285750" algn="l"/>
              </a:tabLst>
              <a:defRPr/>
            </a:pPr>
            <a:r>
              <a:rPr kumimoji="0" lang="en-US" sz="1400" b="1" i="0" u="none" strike="noStrike" kern="1200" cap="none" spc="0" normalizeH="0" baseline="0" noProof="0">
                <a:ln>
                  <a:noFill/>
                </a:ln>
                <a:solidFill>
                  <a:srgbClr val="7F35B2"/>
                </a:solidFill>
                <a:effectLst/>
                <a:uLnTx/>
                <a:uFillTx/>
                <a:latin typeface="Arial" panose="020B0604020202020204"/>
                <a:ea typeface="+mn-ea"/>
                <a:cs typeface="+mn-cs"/>
              </a:rPr>
              <a:t>Ongoing organic investments </a:t>
            </a: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in talent, technology, and new products to drive sustainable growth and capture margin expansion opportunities</a:t>
            </a:r>
          </a:p>
        </p:txBody>
      </p:sp>
      <p:grpSp>
        <p:nvGrpSpPr>
          <p:cNvPr id="50" name="Group 49">
            <a:extLst>
              <a:ext uri="{FF2B5EF4-FFF2-40B4-BE49-F238E27FC236}">
                <a16:creationId xmlns:a16="http://schemas.microsoft.com/office/drawing/2014/main" id="{2B128147-9FDB-5D31-2AB6-09062C2BBA0D}"/>
              </a:ext>
            </a:extLst>
          </p:cNvPr>
          <p:cNvGrpSpPr/>
          <p:nvPr/>
        </p:nvGrpSpPr>
        <p:grpSpPr>
          <a:xfrm>
            <a:off x="6631911" y="5082002"/>
            <a:ext cx="1031571" cy="422681"/>
            <a:chOff x="6674703" y="4531186"/>
            <a:chExt cx="1031571" cy="422681"/>
          </a:xfrm>
        </p:grpSpPr>
        <p:sp>
          <p:nvSpPr>
            <p:cNvPr id="38" name="Oval 37">
              <a:extLst>
                <a:ext uri="{FF2B5EF4-FFF2-40B4-BE49-F238E27FC236}">
                  <a16:creationId xmlns:a16="http://schemas.microsoft.com/office/drawing/2014/main" id="{1136CD4E-6120-486D-3361-2FF17D07BDBB}"/>
                </a:ext>
              </a:extLst>
            </p:cNvPr>
            <p:cNvSpPr/>
            <p:nvPr/>
          </p:nvSpPr>
          <p:spPr bwMode="auto">
            <a:xfrm>
              <a:off x="6674703" y="4531186"/>
              <a:ext cx="147052" cy="147052"/>
            </a:xfrm>
            <a:prstGeom prst="ellipse">
              <a:avLst/>
            </a:prstGeom>
            <a:solidFill>
              <a:schemeClr val="bg1"/>
            </a:solidFill>
            <a:ln w="57150">
              <a:solidFill>
                <a:schemeClr val="tx2"/>
              </a:solid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endParaRPr>
            </a:p>
          </p:txBody>
        </p:sp>
        <p:cxnSp>
          <p:nvCxnSpPr>
            <p:cNvPr id="42" name="Straight Connector 41">
              <a:extLst>
                <a:ext uri="{FF2B5EF4-FFF2-40B4-BE49-F238E27FC236}">
                  <a16:creationId xmlns:a16="http://schemas.microsoft.com/office/drawing/2014/main" id="{C024A210-2227-A4E2-23A4-DB0289AD564B}"/>
                </a:ext>
              </a:extLst>
            </p:cNvPr>
            <p:cNvCxnSpPr>
              <a:cxnSpLocks/>
            </p:cNvCxnSpPr>
            <p:nvPr/>
          </p:nvCxnSpPr>
          <p:spPr>
            <a:xfrm>
              <a:off x="6800220" y="4656703"/>
              <a:ext cx="287101" cy="297164"/>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24CFF73-E65B-6E29-F6C4-C59075B73FF9}"/>
                </a:ext>
              </a:extLst>
            </p:cNvPr>
            <p:cNvCxnSpPr>
              <a:cxnSpLocks/>
            </p:cNvCxnSpPr>
            <p:nvPr/>
          </p:nvCxnSpPr>
          <p:spPr>
            <a:xfrm>
              <a:off x="7105701" y="4953867"/>
              <a:ext cx="600573" cy="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BAC53D23-A338-C68D-A5D6-A018BCA98727}"/>
              </a:ext>
            </a:extLst>
          </p:cNvPr>
          <p:cNvGrpSpPr/>
          <p:nvPr/>
        </p:nvGrpSpPr>
        <p:grpSpPr>
          <a:xfrm>
            <a:off x="6631911" y="2070471"/>
            <a:ext cx="1031571" cy="422681"/>
            <a:chOff x="6674703" y="2378285"/>
            <a:chExt cx="1031571" cy="422681"/>
          </a:xfrm>
        </p:grpSpPr>
        <p:sp>
          <p:nvSpPr>
            <p:cNvPr id="36" name="Oval 35">
              <a:extLst>
                <a:ext uri="{FF2B5EF4-FFF2-40B4-BE49-F238E27FC236}">
                  <a16:creationId xmlns:a16="http://schemas.microsoft.com/office/drawing/2014/main" id="{DF2F8858-D53A-6A15-770B-F2D1AD7A9AD5}"/>
                </a:ext>
              </a:extLst>
            </p:cNvPr>
            <p:cNvSpPr/>
            <p:nvPr/>
          </p:nvSpPr>
          <p:spPr bwMode="auto">
            <a:xfrm>
              <a:off x="6674703" y="2653914"/>
              <a:ext cx="147052" cy="147052"/>
            </a:xfrm>
            <a:prstGeom prst="ellipse">
              <a:avLst/>
            </a:prstGeom>
            <a:solidFill>
              <a:schemeClr val="bg1"/>
            </a:solidFill>
            <a:ln w="57150">
              <a:solidFill>
                <a:schemeClr val="tx2"/>
              </a:solid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endParaRPr>
            </a:p>
          </p:txBody>
        </p:sp>
        <p:cxnSp>
          <p:nvCxnSpPr>
            <p:cNvPr id="41" name="Straight Connector 40">
              <a:extLst>
                <a:ext uri="{FF2B5EF4-FFF2-40B4-BE49-F238E27FC236}">
                  <a16:creationId xmlns:a16="http://schemas.microsoft.com/office/drawing/2014/main" id="{D42232CB-32C1-19F6-5CFD-D01AB46575FA}"/>
                </a:ext>
              </a:extLst>
            </p:cNvPr>
            <p:cNvCxnSpPr>
              <a:cxnSpLocks/>
            </p:cNvCxnSpPr>
            <p:nvPr/>
          </p:nvCxnSpPr>
          <p:spPr>
            <a:xfrm flipV="1">
              <a:off x="6800220" y="2378285"/>
              <a:ext cx="287101" cy="297164"/>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948F9E4-EB3B-F60E-21AC-0A8FF16845E3}"/>
                </a:ext>
              </a:extLst>
            </p:cNvPr>
            <p:cNvCxnSpPr>
              <a:cxnSpLocks/>
            </p:cNvCxnSpPr>
            <p:nvPr/>
          </p:nvCxnSpPr>
          <p:spPr>
            <a:xfrm>
              <a:off x="7105701" y="2378285"/>
              <a:ext cx="600573" cy="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93FB6458-68BC-C837-4387-682B75E1618F}"/>
              </a:ext>
            </a:extLst>
          </p:cNvPr>
          <p:cNvGrpSpPr/>
          <p:nvPr/>
        </p:nvGrpSpPr>
        <p:grpSpPr>
          <a:xfrm>
            <a:off x="6981635" y="4333324"/>
            <a:ext cx="787223" cy="147052"/>
            <a:chOff x="6940269" y="3592550"/>
            <a:chExt cx="787223" cy="147052"/>
          </a:xfrm>
        </p:grpSpPr>
        <p:sp>
          <p:nvSpPr>
            <p:cNvPr id="37" name="Oval 36">
              <a:extLst>
                <a:ext uri="{FF2B5EF4-FFF2-40B4-BE49-F238E27FC236}">
                  <a16:creationId xmlns:a16="http://schemas.microsoft.com/office/drawing/2014/main" id="{2D0D689D-C11D-E6C3-EFB8-70EFBBEB2722}"/>
                </a:ext>
              </a:extLst>
            </p:cNvPr>
            <p:cNvSpPr/>
            <p:nvPr/>
          </p:nvSpPr>
          <p:spPr bwMode="auto">
            <a:xfrm>
              <a:off x="6940269" y="3592550"/>
              <a:ext cx="147052" cy="147052"/>
            </a:xfrm>
            <a:prstGeom prst="ellipse">
              <a:avLst/>
            </a:prstGeom>
            <a:solidFill>
              <a:schemeClr val="bg1"/>
            </a:solidFill>
            <a:ln w="57150">
              <a:solidFill>
                <a:schemeClr val="tx2"/>
              </a:solid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endParaRPr>
            </a:p>
          </p:txBody>
        </p:sp>
        <p:cxnSp>
          <p:nvCxnSpPr>
            <p:cNvPr id="49" name="Straight Connector 48">
              <a:extLst>
                <a:ext uri="{FF2B5EF4-FFF2-40B4-BE49-F238E27FC236}">
                  <a16:creationId xmlns:a16="http://schemas.microsoft.com/office/drawing/2014/main" id="{BC5AFB18-5BF7-2DDE-CDBE-742F4E1A6F32}"/>
                </a:ext>
              </a:extLst>
            </p:cNvPr>
            <p:cNvCxnSpPr>
              <a:cxnSpLocks/>
            </p:cNvCxnSpPr>
            <p:nvPr/>
          </p:nvCxnSpPr>
          <p:spPr>
            <a:xfrm>
              <a:off x="7105700" y="3661441"/>
              <a:ext cx="621792" cy="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2B17572C-4C5A-CEE2-378E-27D6905F7308}"/>
              </a:ext>
            </a:extLst>
          </p:cNvPr>
          <p:cNvGrpSpPr/>
          <p:nvPr/>
        </p:nvGrpSpPr>
        <p:grpSpPr>
          <a:xfrm>
            <a:off x="7018852" y="3149207"/>
            <a:ext cx="787223" cy="147052"/>
            <a:chOff x="6940269" y="3592550"/>
            <a:chExt cx="787223" cy="147052"/>
          </a:xfrm>
        </p:grpSpPr>
        <p:sp>
          <p:nvSpPr>
            <p:cNvPr id="11" name="Oval 10">
              <a:extLst>
                <a:ext uri="{FF2B5EF4-FFF2-40B4-BE49-F238E27FC236}">
                  <a16:creationId xmlns:a16="http://schemas.microsoft.com/office/drawing/2014/main" id="{D13DCF79-57C2-3DFF-1F88-E25A760CE1F5}"/>
                </a:ext>
              </a:extLst>
            </p:cNvPr>
            <p:cNvSpPr/>
            <p:nvPr/>
          </p:nvSpPr>
          <p:spPr bwMode="auto">
            <a:xfrm>
              <a:off x="6940269" y="3592550"/>
              <a:ext cx="147052" cy="147052"/>
            </a:xfrm>
            <a:prstGeom prst="ellipse">
              <a:avLst/>
            </a:prstGeom>
            <a:solidFill>
              <a:schemeClr val="bg1"/>
            </a:solidFill>
            <a:ln w="57150">
              <a:solidFill>
                <a:schemeClr val="tx2"/>
              </a:solid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endParaRPr>
            </a:p>
          </p:txBody>
        </p:sp>
        <p:cxnSp>
          <p:nvCxnSpPr>
            <p:cNvPr id="12" name="Straight Connector 11">
              <a:extLst>
                <a:ext uri="{FF2B5EF4-FFF2-40B4-BE49-F238E27FC236}">
                  <a16:creationId xmlns:a16="http://schemas.microsoft.com/office/drawing/2014/main" id="{6338EF30-259D-26A1-42B2-2CCA0AFB0066}"/>
                </a:ext>
              </a:extLst>
            </p:cNvPr>
            <p:cNvCxnSpPr>
              <a:cxnSpLocks/>
            </p:cNvCxnSpPr>
            <p:nvPr/>
          </p:nvCxnSpPr>
          <p:spPr>
            <a:xfrm>
              <a:off x="7105700" y="3661441"/>
              <a:ext cx="621792" cy="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6602D720-5C84-FFE0-E729-9E31A41DF411}"/>
              </a:ext>
            </a:extLst>
          </p:cNvPr>
          <p:cNvSpPr txBox="1"/>
          <p:nvPr/>
        </p:nvSpPr>
        <p:spPr>
          <a:xfrm>
            <a:off x="7926973" y="2843256"/>
            <a:ext cx="3807089" cy="1054135"/>
          </a:xfrm>
          <a:prstGeom prst="rect">
            <a:avLst/>
          </a:prstGeom>
          <a:noFill/>
        </p:spPr>
        <p:txBody>
          <a:bodyPr wrap="square" anchor="ctr">
            <a:spAutoFit/>
          </a:bodyPr>
          <a:lstStyle/>
          <a:p>
            <a:pPr marL="0" marR="0" lvl="2" indent="0" algn="l" defTabSz="457200" rtl="0" eaLnBrk="1" fontAlgn="auto" latinLnBrk="0" hangingPunct="1">
              <a:lnSpc>
                <a:spcPct val="114000"/>
              </a:lnSpc>
              <a:spcBef>
                <a:spcPts val="0"/>
              </a:spcBef>
              <a:spcAft>
                <a:spcPts val="2400"/>
              </a:spcAft>
              <a:buClrTx/>
              <a:buSzTx/>
              <a:buFontTx/>
              <a:buNone/>
              <a:tabLst>
                <a:tab pos="280988" algn="l"/>
                <a:tab pos="285750" algn="l"/>
              </a:tabLst>
              <a:defRPr/>
            </a:pPr>
            <a:r>
              <a:rPr kumimoji="0" lang="en-US" sz="1400" b="1" i="0" u="none" strike="noStrike" kern="1200" cap="none" spc="0" normalizeH="0" baseline="0" noProof="0">
                <a:ln>
                  <a:noFill/>
                </a:ln>
                <a:solidFill>
                  <a:srgbClr val="7F35B2"/>
                </a:solidFill>
                <a:effectLst/>
                <a:uLnTx/>
                <a:uFillTx/>
                <a:latin typeface="Arial" panose="020B0604020202020204"/>
                <a:ea typeface="+mn-ea"/>
                <a:cs typeface="+mn-cs"/>
              </a:rPr>
              <a:t>Disciplined approach to M&amp;A </a:t>
            </a: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aligned with strategic priorities: strengthening core businesses and accelerating financial performance</a:t>
            </a:r>
          </a:p>
        </p:txBody>
      </p:sp>
      <p:sp>
        <p:nvSpPr>
          <p:cNvPr id="15" name="TextBox 14">
            <a:extLst>
              <a:ext uri="{FF2B5EF4-FFF2-40B4-BE49-F238E27FC236}">
                <a16:creationId xmlns:a16="http://schemas.microsoft.com/office/drawing/2014/main" id="{84E38BEF-EA76-D32D-F325-08298BF2DE97}"/>
              </a:ext>
            </a:extLst>
          </p:cNvPr>
          <p:cNvSpPr txBox="1"/>
          <p:nvPr/>
        </p:nvSpPr>
        <p:spPr>
          <a:xfrm>
            <a:off x="7926973" y="4104742"/>
            <a:ext cx="3835630" cy="562975"/>
          </a:xfrm>
          <a:prstGeom prst="rect">
            <a:avLst/>
          </a:prstGeom>
          <a:noFill/>
        </p:spPr>
        <p:txBody>
          <a:bodyPr wrap="square" anchor="ctr">
            <a:spAutoFit/>
          </a:bodyPr>
          <a:lstStyle/>
          <a:p>
            <a:pPr marL="0" marR="0" lvl="2" indent="0" algn="l" defTabSz="457200" rtl="0" eaLnBrk="1" fontAlgn="auto" latinLnBrk="0" hangingPunct="1">
              <a:lnSpc>
                <a:spcPct val="114000"/>
              </a:lnSpc>
              <a:spcBef>
                <a:spcPts val="0"/>
              </a:spcBef>
              <a:spcAft>
                <a:spcPts val="2400"/>
              </a:spcAft>
              <a:buClrTx/>
              <a:buSzTx/>
              <a:buFontTx/>
              <a:buNone/>
              <a:tabLst>
                <a:tab pos="280988" algn="l"/>
                <a:tab pos="285750" algn="l"/>
              </a:tabLst>
              <a:defRPr/>
            </a:pPr>
            <a:r>
              <a:rPr kumimoji="0" lang="en-US" sz="1400" b="1" i="0" u="none" strike="noStrike" kern="1200" cap="none" spc="0" normalizeH="0" baseline="0" noProof="0">
                <a:ln>
                  <a:noFill/>
                </a:ln>
                <a:solidFill>
                  <a:srgbClr val="7F35B2"/>
                </a:solidFill>
                <a:effectLst/>
                <a:uLnTx/>
                <a:uFillTx/>
                <a:latin typeface="Arial" panose="020B0604020202020204"/>
                <a:ea typeface="+mn-ea"/>
                <a:cs typeface="+mn-cs"/>
              </a:rPr>
              <a:t>Share repurchases remain a central component </a:t>
            </a: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of the capital allocation strategy</a:t>
            </a:r>
          </a:p>
        </p:txBody>
      </p:sp>
      <p:sp>
        <p:nvSpPr>
          <p:cNvPr id="17" name="TextBox 16">
            <a:extLst>
              <a:ext uri="{FF2B5EF4-FFF2-40B4-BE49-F238E27FC236}">
                <a16:creationId xmlns:a16="http://schemas.microsoft.com/office/drawing/2014/main" id="{6C2FEEAF-0F52-D41B-BF95-04736159070B}"/>
              </a:ext>
            </a:extLst>
          </p:cNvPr>
          <p:cNvSpPr txBox="1"/>
          <p:nvPr/>
        </p:nvSpPr>
        <p:spPr>
          <a:xfrm>
            <a:off x="7818113" y="5332227"/>
            <a:ext cx="3915949" cy="317395"/>
          </a:xfrm>
          <a:prstGeom prst="rect">
            <a:avLst/>
          </a:prstGeom>
          <a:noFill/>
        </p:spPr>
        <p:txBody>
          <a:bodyPr wrap="square" anchor="ctr">
            <a:spAutoFit/>
          </a:bodyPr>
          <a:lstStyle/>
          <a:p>
            <a:pPr marL="0" marR="0" lvl="2" indent="0" algn="l" defTabSz="457200" rtl="0" eaLnBrk="1" fontAlgn="auto" latinLnBrk="0" hangingPunct="1">
              <a:lnSpc>
                <a:spcPct val="114000"/>
              </a:lnSpc>
              <a:spcBef>
                <a:spcPts val="0"/>
              </a:spcBef>
              <a:spcAft>
                <a:spcPts val="2400"/>
              </a:spcAft>
              <a:buClrTx/>
              <a:buSzTx/>
              <a:buFontTx/>
              <a:buNone/>
              <a:tabLst>
                <a:tab pos="280988" algn="l"/>
                <a:tab pos="285750" algn="l"/>
              </a:tabLst>
              <a:defRPr/>
            </a:pPr>
            <a:r>
              <a:rPr kumimoji="0" lang="en-US" sz="1400" b="1" i="0" u="none" strike="noStrike" kern="1200" cap="none" spc="0" normalizeH="0" baseline="0" noProof="0">
                <a:ln>
                  <a:noFill/>
                </a:ln>
                <a:solidFill>
                  <a:srgbClr val="7F35B2"/>
                </a:solidFill>
                <a:effectLst/>
                <a:uLnTx/>
                <a:uFillTx/>
                <a:latin typeface="Arial" panose="020B0604020202020204"/>
                <a:ea typeface="+mn-ea"/>
                <a:cs typeface="+mn-cs"/>
              </a:rPr>
              <a:t>Maintain</a:t>
            </a:r>
            <a:r>
              <a:rPr kumimoji="0" lang="en-US" sz="1400" b="0" i="0" u="none" strike="noStrike" kern="1200" cap="none" spc="0" normalizeH="0" baseline="0" noProof="0">
                <a:ln>
                  <a:noFill/>
                </a:ln>
                <a:solidFill>
                  <a:srgbClr val="000000"/>
                </a:solidFill>
                <a:effectLst/>
                <a:uLnTx/>
                <a:uFillTx/>
                <a:latin typeface="Arial" panose="020B0604020202020204"/>
                <a:ea typeface="Roboto" panose="02000000000000000000" pitchFamily="2" charset="0"/>
                <a:cs typeface="Roboto" panose="02000000000000000000" pitchFamily="2" charset="0"/>
              </a:rPr>
              <a:t> </a:t>
            </a:r>
            <a:r>
              <a:rPr kumimoji="0" lang="en-US" sz="1400" b="1" i="0" u="none" strike="noStrike" kern="1200" cap="none" spc="0" normalizeH="0" baseline="0" noProof="0">
                <a:ln>
                  <a:noFill/>
                </a:ln>
                <a:solidFill>
                  <a:srgbClr val="7F35B2"/>
                </a:solidFill>
                <a:effectLst/>
                <a:uLnTx/>
                <a:uFillTx/>
                <a:latin typeface="Arial" panose="020B0604020202020204"/>
                <a:ea typeface="+mn-ea"/>
                <a:cs typeface="+mn-cs"/>
              </a:rPr>
              <a:t>appropriate financial flexibility</a:t>
            </a:r>
          </a:p>
        </p:txBody>
      </p:sp>
      <p:graphicFrame>
        <p:nvGraphicFramePr>
          <p:cNvPr id="7" name="Table 6">
            <a:extLst>
              <a:ext uri="{FF2B5EF4-FFF2-40B4-BE49-F238E27FC236}">
                <a16:creationId xmlns:a16="http://schemas.microsoft.com/office/drawing/2014/main" id="{89A418CB-C87E-4F9B-30F6-55E5D193073E}"/>
              </a:ext>
            </a:extLst>
          </p:cNvPr>
          <p:cNvGraphicFramePr>
            <a:graphicFrameLocks noGrp="1"/>
          </p:cNvGraphicFramePr>
          <p:nvPr>
            <p:extLst>
              <p:ext uri="{D42A27DB-BD31-4B8C-83A1-F6EECF244321}">
                <p14:modId xmlns:p14="http://schemas.microsoft.com/office/powerpoint/2010/main" val="863392691"/>
              </p:ext>
            </p:extLst>
          </p:nvPr>
        </p:nvGraphicFramePr>
        <p:xfrm>
          <a:off x="3338733" y="2072819"/>
          <a:ext cx="2926080" cy="3475610"/>
        </p:xfrm>
        <a:graphic>
          <a:graphicData uri="http://schemas.openxmlformats.org/drawingml/2006/table">
            <a:tbl>
              <a:tblPr bandRow="1">
                <a:tableStyleId>{2D5ABB26-0587-4C30-8999-92F81FD0307C}</a:tableStyleId>
              </a:tblPr>
              <a:tblGrid>
                <a:gridCol w="1463040">
                  <a:extLst>
                    <a:ext uri="{9D8B030D-6E8A-4147-A177-3AD203B41FA5}">
                      <a16:colId xmlns:a16="http://schemas.microsoft.com/office/drawing/2014/main" val="3524357690"/>
                    </a:ext>
                  </a:extLst>
                </a:gridCol>
                <a:gridCol w="1463040">
                  <a:extLst>
                    <a:ext uri="{9D8B030D-6E8A-4147-A177-3AD203B41FA5}">
                      <a16:colId xmlns:a16="http://schemas.microsoft.com/office/drawing/2014/main" val="1704427544"/>
                    </a:ext>
                  </a:extLst>
                </a:gridCol>
              </a:tblGrid>
              <a:tr h="1687513">
                <a:tc>
                  <a:txBody>
                    <a:bodyPr/>
                    <a:lstStyle/>
                    <a:p>
                      <a:pPr marL="0" marR="0" lvl="0" indent="0" algn="r" defTabSz="914400" rtl="0" eaLnBrk="1" fontAlgn="auto" latinLnBrk="0" hangingPunct="1">
                        <a:lnSpc>
                          <a:spcPct val="110000"/>
                        </a:lnSpc>
                        <a:spcBef>
                          <a:spcPts val="0"/>
                        </a:spcBef>
                        <a:spcAft>
                          <a:spcPts val="0"/>
                        </a:spcAft>
                        <a:buClrTx/>
                        <a:buSzTx/>
                        <a:buFontTx/>
                        <a:buNone/>
                        <a:tabLst/>
                        <a:defRPr/>
                      </a:pPr>
                      <a:r>
                        <a:rPr lang="en-US" sz="1500" b="1">
                          <a:solidFill>
                            <a:schemeClr val="tx1"/>
                          </a:solidFill>
                          <a:latin typeface="+mn-lt"/>
                        </a:rPr>
                        <a:t>Quarterly dividends</a:t>
                      </a:r>
                    </a:p>
                    <a:p>
                      <a:pPr marL="0" marR="0" lvl="0" indent="0" algn="r" defTabSz="914400" rtl="0" eaLnBrk="1" fontAlgn="auto" latinLnBrk="0" hangingPunct="1">
                        <a:lnSpc>
                          <a:spcPct val="110000"/>
                        </a:lnSpc>
                        <a:spcBef>
                          <a:spcPts val="0"/>
                        </a:spcBef>
                        <a:spcAft>
                          <a:spcPts val="0"/>
                        </a:spcAft>
                        <a:buClrTx/>
                        <a:buSzTx/>
                        <a:buFontTx/>
                        <a:buNone/>
                        <a:tabLst/>
                        <a:defRPr/>
                      </a:pPr>
                      <a:endParaRPr lang="en-GB" sz="700" b="0">
                        <a:solidFill>
                          <a:schemeClr val="tx1">
                            <a:lumMod val="75000"/>
                            <a:lumOff val="25000"/>
                          </a:schemeClr>
                        </a:solidFill>
                        <a:latin typeface="+mn-lt"/>
                      </a:endParaRPr>
                    </a:p>
                    <a:p>
                      <a:pPr marL="0" marR="0" lvl="0" indent="0" algn="r" defTabSz="914400" rtl="0" eaLnBrk="1" fontAlgn="auto" latinLnBrk="0" hangingPunct="1">
                        <a:lnSpc>
                          <a:spcPct val="110000"/>
                        </a:lnSpc>
                        <a:spcBef>
                          <a:spcPts val="0"/>
                        </a:spcBef>
                        <a:spcAft>
                          <a:spcPts val="0"/>
                        </a:spcAft>
                        <a:buClrTx/>
                        <a:buSzTx/>
                        <a:buFontTx/>
                        <a:buNone/>
                        <a:tabLst/>
                        <a:defRPr/>
                      </a:pPr>
                      <a:r>
                        <a:rPr lang="en-GB" sz="1000" b="0">
                          <a:solidFill>
                            <a:schemeClr val="tx1">
                              <a:lumMod val="75000"/>
                              <a:lumOff val="25000"/>
                            </a:schemeClr>
                          </a:solidFill>
                          <a:latin typeface="+mn-lt"/>
                        </a:rPr>
                        <a:t>Reflects strong free cash flow generation</a:t>
                      </a:r>
                      <a:br>
                        <a:rPr lang="en-GB" sz="900" b="0">
                          <a:solidFill>
                            <a:srgbClr val="404040"/>
                          </a:solidFill>
                          <a:latin typeface="+mn-lt"/>
                        </a:rPr>
                      </a:br>
                      <a:endParaRPr lang="en-GB" sz="900" b="0">
                        <a:solidFill>
                          <a:srgbClr val="404040"/>
                        </a:solidFill>
                        <a:latin typeface="+mn-lt"/>
                      </a:endParaRPr>
                    </a:p>
                  </a:txBody>
                  <a:tcPr marL="137160" marR="137160" marT="137160" marB="137160" anchor="b">
                    <a:noFill/>
                  </a:tcPr>
                </a:tc>
                <a:tc>
                  <a:txBody>
                    <a:bodyPr/>
                    <a:lstStyle/>
                    <a:p>
                      <a:pPr>
                        <a:lnSpc>
                          <a:spcPct val="110000"/>
                        </a:lnSpc>
                        <a:spcBef>
                          <a:spcPts val="0"/>
                        </a:spcBef>
                        <a:spcAft>
                          <a:spcPts val="0"/>
                        </a:spcAft>
                      </a:pPr>
                      <a:r>
                        <a:rPr lang="en-US" sz="1500" b="1">
                          <a:solidFill>
                            <a:schemeClr val="tx1"/>
                          </a:solidFill>
                          <a:latin typeface="+mn-lt"/>
                        </a:rPr>
                        <a:t>Share repurchases</a:t>
                      </a:r>
                    </a:p>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7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lumMod val="75000"/>
                              <a:lumOff val="25000"/>
                            </a:schemeClr>
                          </a:solidFill>
                          <a:effectLst/>
                          <a:uLnTx/>
                          <a:uFillTx/>
                          <a:latin typeface="+mn-lt"/>
                          <a:ea typeface="+mn-ea"/>
                          <a:cs typeface="+mn-cs"/>
                        </a:rPr>
                        <a:t>Create value by returning capital to shareholders</a:t>
                      </a:r>
                    </a:p>
                  </a:txBody>
                  <a:tcPr marL="137160" marR="137160" marT="137160" marB="137160" anchor="b">
                    <a:noFill/>
                  </a:tcPr>
                </a:tc>
                <a:extLst>
                  <a:ext uri="{0D108BD9-81ED-4DB2-BD59-A6C34878D82A}">
                    <a16:rowId xmlns:a16="http://schemas.microsoft.com/office/drawing/2014/main" val="4198108931"/>
                  </a:ext>
                </a:extLst>
              </a:tr>
              <a:tr h="1687513">
                <a:tc>
                  <a:txBody>
                    <a:bodyPr/>
                    <a:lstStyle/>
                    <a:p>
                      <a:pPr marL="0" marR="0" lvl="0" indent="0" algn="r" rtl="0" eaLnBrk="1" fontAlgn="auto" latinLnBrk="0" hangingPunct="1">
                        <a:lnSpc>
                          <a:spcPct val="110000"/>
                        </a:lnSpc>
                        <a:spcBef>
                          <a:spcPts val="0"/>
                        </a:spcBef>
                        <a:spcAft>
                          <a:spcPts val="0"/>
                        </a:spcAft>
                        <a:buClrTx/>
                        <a:buSzTx/>
                        <a:buFontTx/>
                        <a:buNone/>
                      </a:pPr>
                      <a:r>
                        <a:rPr lang="en-US" sz="1500" b="1">
                          <a:solidFill>
                            <a:schemeClr val="tx1"/>
                          </a:solidFill>
                          <a:latin typeface="+mn-lt"/>
                        </a:rPr>
                        <a:t>Organic &amp; inorganic investment</a:t>
                      </a:r>
                    </a:p>
                    <a:p>
                      <a:pPr marL="0" marR="0" lvl="0" indent="0" algn="r" defTabSz="914400" rtl="0" eaLnBrk="1" fontAlgn="auto" latinLnBrk="0" hangingPunct="1">
                        <a:lnSpc>
                          <a:spcPct val="110000"/>
                        </a:lnSpc>
                        <a:spcBef>
                          <a:spcPts val="0"/>
                        </a:spcBef>
                        <a:spcAft>
                          <a:spcPts val="0"/>
                        </a:spcAft>
                        <a:buClr>
                          <a:srgbClr val="FFFFFF"/>
                        </a:buClr>
                        <a:buSzTx/>
                        <a:buFont typeface="Arial" panose="020B0604020202020204" pitchFamily="34" charset="0"/>
                        <a:buNone/>
                        <a:tabLst/>
                        <a:defRPr/>
                      </a:pPr>
                      <a:endParaRPr kumimoji="0" lang="en-GB" sz="7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a:p>
                      <a:pPr marL="0" marR="0" lvl="0" indent="0" algn="r" defTabSz="914400" rtl="0" eaLnBrk="1" fontAlgn="auto" latinLnBrk="0" hangingPunct="1">
                        <a:lnSpc>
                          <a:spcPct val="110000"/>
                        </a:lnSpc>
                        <a:spcBef>
                          <a:spcPts val="0"/>
                        </a:spcBef>
                        <a:spcAft>
                          <a:spcPts val="0"/>
                        </a:spcAft>
                        <a:buClr>
                          <a:srgbClr val="FFFFFF"/>
                        </a:buClr>
                        <a:buSzTx/>
                        <a:buFont typeface="Arial" panose="020B0604020202020204" pitchFamily="34" charset="0"/>
                        <a:buNone/>
                        <a:tabLst/>
                        <a:defRPr/>
                      </a:pPr>
                      <a:r>
                        <a:rPr kumimoji="0" lang="en-GB" sz="1000" b="0" i="0" u="none" strike="noStrike" kern="1200" cap="none" spc="0" normalizeH="0" baseline="0" noProof="0">
                          <a:ln>
                            <a:noFill/>
                          </a:ln>
                          <a:solidFill>
                            <a:schemeClr val="tx1">
                              <a:lumMod val="75000"/>
                              <a:lumOff val="25000"/>
                            </a:schemeClr>
                          </a:solidFill>
                          <a:effectLst/>
                          <a:uLnTx/>
                          <a:uFillTx/>
                          <a:latin typeface="+mn-lt"/>
                          <a:ea typeface="+mn-ea"/>
                          <a:cs typeface="+mn-cs"/>
                        </a:rPr>
                        <a:t>Talent, Innovation, </a:t>
                      </a:r>
                    </a:p>
                    <a:p>
                      <a:pPr marL="0" marR="0" lvl="0" indent="0" algn="r" defTabSz="914400" rtl="0" eaLnBrk="1" fontAlgn="auto" latinLnBrk="0" hangingPunct="1">
                        <a:lnSpc>
                          <a:spcPct val="110000"/>
                        </a:lnSpc>
                        <a:spcBef>
                          <a:spcPts val="0"/>
                        </a:spcBef>
                        <a:spcAft>
                          <a:spcPts val="0"/>
                        </a:spcAft>
                        <a:buClr>
                          <a:srgbClr val="FFFFFF"/>
                        </a:buClr>
                        <a:buSzTx/>
                        <a:buFont typeface="Arial" panose="020B0604020202020204" pitchFamily="34" charset="0"/>
                        <a:buNone/>
                        <a:tabLst/>
                        <a:defRPr/>
                      </a:pPr>
                      <a:r>
                        <a:rPr kumimoji="0" lang="en-GB" sz="1000" b="0" i="0" u="none" strike="noStrike" kern="1200" cap="none" spc="0" normalizeH="0" baseline="0" noProof="0">
                          <a:ln>
                            <a:noFill/>
                          </a:ln>
                          <a:solidFill>
                            <a:schemeClr val="tx1">
                              <a:lumMod val="75000"/>
                              <a:lumOff val="25000"/>
                            </a:schemeClr>
                          </a:solidFill>
                          <a:effectLst/>
                          <a:uLnTx/>
                          <a:uFillTx/>
                          <a:latin typeface="+mn-lt"/>
                          <a:ea typeface="+mn-ea"/>
                          <a:cs typeface="+mn-cs"/>
                        </a:rPr>
                        <a:t>M&amp;A</a:t>
                      </a:r>
                      <a:endParaRPr kumimoji="0" lang="en-US" sz="10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a:p>
                      <a:pPr algn="r">
                        <a:lnSpc>
                          <a:spcPct val="110000"/>
                        </a:lnSpc>
                        <a:spcBef>
                          <a:spcPts val="0"/>
                        </a:spcBef>
                        <a:spcAft>
                          <a:spcPts val="0"/>
                        </a:spcAft>
                      </a:pPr>
                      <a:endParaRPr lang="en-US" sz="1000" b="0" i="0">
                        <a:solidFill>
                          <a:schemeClr val="tx1">
                            <a:lumMod val="75000"/>
                            <a:lumOff val="25000"/>
                          </a:schemeClr>
                        </a:solidFill>
                        <a:latin typeface="+mn-lt"/>
                        <a:ea typeface="Roboto" panose="02000000000000000000" pitchFamily="2" charset="0"/>
                        <a:cs typeface="Roboto" panose="02000000000000000000" pitchFamily="2" charset="0"/>
                      </a:endParaRPr>
                    </a:p>
                    <a:p>
                      <a:pPr>
                        <a:lnSpc>
                          <a:spcPct val="110000"/>
                        </a:lnSpc>
                        <a:spcBef>
                          <a:spcPts val="0"/>
                        </a:spcBef>
                        <a:spcAft>
                          <a:spcPts val="0"/>
                        </a:spcAft>
                      </a:pPr>
                      <a:endParaRPr lang="en-US" sz="900">
                        <a:solidFill>
                          <a:schemeClr val="tx1">
                            <a:lumMod val="75000"/>
                            <a:lumOff val="25000"/>
                          </a:schemeClr>
                        </a:solidFill>
                        <a:latin typeface="+mn-lt"/>
                      </a:endParaRPr>
                    </a:p>
                  </a:txBody>
                  <a:tcPr marL="137160" marR="137160" marT="137160" marB="137160">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1500" b="1">
                          <a:solidFill>
                            <a:schemeClr val="tx1"/>
                          </a:solidFill>
                        </a:rPr>
                        <a:t>Debt / </a:t>
                      </a:r>
                    </a:p>
                    <a:p>
                      <a:pPr marL="0" marR="0" lvl="0" indent="0" algn="l" defTabSz="914400" rtl="0" eaLnBrk="1" fontAlgn="auto" latinLnBrk="0" hangingPunct="1">
                        <a:lnSpc>
                          <a:spcPct val="110000"/>
                        </a:lnSpc>
                        <a:spcBef>
                          <a:spcPts val="0"/>
                        </a:spcBef>
                        <a:spcAft>
                          <a:spcPts val="0"/>
                        </a:spcAft>
                        <a:buClrTx/>
                        <a:buSzTx/>
                        <a:buFontTx/>
                        <a:buNone/>
                        <a:tabLst/>
                        <a:defRPr/>
                      </a:pPr>
                      <a:r>
                        <a:rPr lang="en-US" sz="1500" b="1">
                          <a:solidFill>
                            <a:schemeClr val="tx1"/>
                          </a:solidFill>
                        </a:rPr>
                        <a:t>leverage management</a:t>
                      </a:r>
                    </a:p>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700" b="0" i="0" u="none" strike="noStrike" kern="1200" cap="none" spc="0" normalizeH="0" baseline="0" noProof="0">
                        <a:ln>
                          <a:noFill/>
                        </a:ln>
                        <a:solidFill>
                          <a:schemeClr val="tx1"/>
                        </a:solidFill>
                        <a:effectLst/>
                        <a:uLnTx/>
                        <a:uFillTx/>
                        <a:latin typeface="Arial" pitchFamily="34" charset="0"/>
                        <a:ea typeface="+mn-ea"/>
                        <a:cs typeface="+mn-cs"/>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lumMod val="75000"/>
                              <a:lumOff val="25000"/>
                            </a:schemeClr>
                          </a:solidFill>
                          <a:effectLst/>
                          <a:uLnTx/>
                          <a:uFillTx/>
                          <a:latin typeface="Arial"/>
                          <a:ea typeface="+mn-ea"/>
                          <a:cs typeface="+mn-cs"/>
                        </a:rPr>
                        <a:t>Long-term leverage target of 2.0x to 2.5x</a:t>
                      </a:r>
                      <a:endParaRPr lang="en-US" sz="1000">
                        <a:solidFill>
                          <a:schemeClr val="tx1">
                            <a:lumMod val="75000"/>
                            <a:lumOff val="25000"/>
                          </a:schemeClr>
                        </a:solidFill>
                        <a:latin typeface="Arial"/>
                      </a:endParaRPr>
                    </a:p>
                  </a:txBody>
                  <a:tcPr marL="137160" marR="137160" marT="137160" marB="137160">
                    <a:noFill/>
                  </a:tcPr>
                </a:tc>
                <a:extLst>
                  <a:ext uri="{0D108BD9-81ED-4DB2-BD59-A6C34878D82A}">
                    <a16:rowId xmlns:a16="http://schemas.microsoft.com/office/drawing/2014/main" val="4049555132"/>
                  </a:ext>
                </a:extLst>
              </a:tr>
            </a:tbl>
          </a:graphicData>
        </a:graphic>
      </p:graphicFrame>
      <p:sp>
        <p:nvSpPr>
          <p:cNvPr id="2" name="Footer Placeholder 2">
            <a:extLst>
              <a:ext uri="{FF2B5EF4-FFF2-40B4-BE49-F238E27FC236}">
                <a16:creationId xmlns:a16="http://schemas.microsoft.com/office/drawing/2014/main" id="{A5F0F52F-FBC3-9E16-F459-08549D9DA154}"/>
              </a:ext>
            </a:extLst>
          </p:cNvPr>
          <p:cNvSpPr>
            <a:spLocks noGrp="1"/>
          </p:cNvSpPr>
          <p:nvPr>
            <p:ph type="ftr" sz="quarter" idx="10"/>
          </p:nvPr>
        </p:nvSpPr>
        <p:spPr>
          <a:xfrm>
            <a:off x="457198" y="6519671"/>
            <a:ext cx="9148355" cy="142385"/>
          </a:xfrm>
        </p:spPr>
        <p:txBody>
          <a:bodyPr/>
          <a:lstStyle/>
          <a:p>
            <a:pPr marL="0" marR="0" lvl="0" indent="9525"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panose="020B0604020202020204"/>
                <a:ea typeface="Roboto" panose="02000000000000000000" pitchFamily="2" charset="0"/>
              </a:rPr>
              <a:t>© 2025 WTW. All rights reserved. See “WTW Forward-Looking Statements“ above for information about forward-looking statements and cautionary language, including how actual results may differ materially from those in the slide presentation.</a:t>
            </a:r>
          </a:p>
        </p:txBody>
      </p:sp>
    </p:spTree>
    <p:custDataLst>
      <p:tags r:id="rId1"/>
    </p:custDataLst>
    <p:extLst>
      <p:ext uri="{BB962C8B-B14F-4D97-AF65-F5344CB8AC3E}">
        <p14:creationId xmlns:p14="http://schemas.microsoft.com/office/powerpoint/2010/main" val="2482204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9AD06-7739-ACF9-76AD-69CF099B3936}"/>
            </a:ext>
          </a:extLst>
        </p:cNvPr>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AAB8A1BF-25FA-D5BD-5026-C4B9C6772C82}"/>
              </a:ext>
            </a:extLst>
          </p:cNvPr>
          <p:cNvGraphicFramePr>
            <a:graphicFrameLocks noChangeAspect="1"/>
          </p:cNvGraphicFramePr>
          <p:nvPr>
            <p:custDataLst>
              <p:tags r:id="rId2"/>
            </p:custDataLst>
            <p:extLst>
              <p:ext uri="{D42A27DB-BD31-4B8C-83A1-F6EECF244321}">
                <p14:modId xmlns:p14="http://schemas.microsoft.com/office/powerpoint/2010/main" val="37441097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9" name="think-cell data - do not delete" hidden="1">
                        <a:extLst>
                          <a:ext uri="{FF2B5EF4-FFF2-40B4-BE49-F238E27FC236}">
                            <a16:creationId xmlns:a16="http://schemas.microsoft.com/office/drawing/2014/main" id="{AAB8A1BF-25FA-D5BD-5026-C4B9C6772C8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6F7A13C8-8F08-104E-3E3A-8E392913C920}"/>
              </a:ext>
            </a:extLst>
          </p:cNvPr>
          <p:cNvSpPr>
            <a:spLocks noGrp="1"/>
          </p:cNvSpPr>
          <p:nvPr>
            <p:ph type="sldNum" sz="quarter" idx="2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DCA5C9-2E11-4C67-86EB-AE1DE127DC64}" type="slidenum">
              <a:rPr kumimoji="0" lang="en-US" sz="900" b="0" i="0" u="none" strike="noStrike" kern="1200" cap="none" spc="0" normalizeH="0" baseline="0" noProof="0" smtClean="0">
                <a:ln>
                  <a:noFill/>
                </a:ln>
                <a:solidFill>
                  <a:srgbClr val="000000"/>
                </a:solidFill>
                <a:effectLst/>
                <a:uLnTx/>
                <a:uFillTx/>
                <a:latin typeface="Arial" panose="020B0604020202020204"/>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a:ln>
                <a:noFill/>
              </a:ln>
              <a:solidFill>
                <a:srgbClr val="000000"/>
              </a:solidFill>
              <a:effectLst/>
              <a:uLnTx/>
              <a:uFillTx/>
              <a:latin typeface="Arial" panose="020B0604020202020204"/>
              <a:ea typeface="Verdana" panose="020B0604030504040204" pitchFamily="34" charset="0"/>
            </a:endParaRPr>
          </a:p>
        </p:txBody>
      </p:sp>
      <p:sp>
        <p:nvSpPr>
          <p:cNvPr id="3" name="Title 2">
            <a:extLst>
              <a:ext uri="{FF2B5EF4-FFF2-40B4-BE49-F238E27FC236}">
                <a16:creationId xmlns:a16="http://schemas.microsoft.com/office/drawing/2014/main" id="{D2DA9B21-9F5E-A395-198F-EEECA3F6F3CB}"/>
              </a:ext>
            </a:extLst>
          </p:cNvPr>
          <p:cNvSpPr>
            <a:spLocks noGrp="1"/>
          </p:cNvSpPr>
          <p:nvPr>
            <p:ph type="title"/>
          </p:nvPr>
        </p:nvSpPr>
        <p:spPr>
          <a:xfrm>
            <a:off x="457200" y="457199"/>
            <a:ext cx="11276862" cy="903250"/>
          </a:xfrm>
        </p:spPr>
        <p:txBody>
          <a:bodyPr vert="horz"/>
          <a:lstStyle/>
          <a:p>
            <a:r>
              <a:rPr lang="en-US"/>
              <a:t>Select 2025 Financial Considerations</a:t>
            </a:r>
          </a:p>
        </p:txBody>
      </p:sp>
      <p:sp>
        <p:nvSpPr>
          <p:cNvPr id="2" name="Footer Placeholder 2">
            <a:extLst>
              <a:ext uri="{FF2B5EF4-FFF2-40B4-BE49-F238E27FC236}">
                <a16:creationId xmlns:a16="http://schemas.microsoft.com/office/drawing/2014/main" id="{42FD9B84-CA86-D0B8-7B3B-A441770D5D00}"/>
              </a:ext>
            </a:extLst>
          </p:cNvPr>
          <p:cNvSpPr>
            <a:spLocks noGrp="1"/>
          </p:cNvSpPr>
          <p:nvPr>
            <p:ph type="ftr" sz="quarter" idx="10"/>
          </p:nvPr>
        </p:nvSpPr>
        <p:spPr>
          <a:xfrm>
            <a:off x="457198" y="6519671"/>
            <a:ext cx="9148355" cy="142385"/>
          </a:xfrm>
        </p:spPr>
        <p:txBody>
          <a:bodyPr/>
          <a:lstStyle/>
          <a:p>
            <a:pPr marL="0" marR="0" lvl="0" indent="9525"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panose="020B0604020202020204"/>
                <a:ea typeface="Roboto" panose="02000000000000000000" pitchFamily="2" charset="0"/>
              </a:rPr>
              <a:t>© 2025 WTW. All rights reserved. See “WTW Forward-Looking Statements“ above for information about forward-looking statements and cautionary language, including how actual results may differ materially from those in the slide presentation.</a:t>
            </a:r>
          </a:p>
        </p:txBody>
      </p:sp>
      <p:sp>
        <p:nvSpPr>
          <p:cNvPr id="5" name="Rectangle 4">
            <a:extLst>
              <a:ext uri="{FF2B5EF4-FFF2-40B4-BE49-F238E27FC236}">
                <a16:creationId xmlns:a16="http://schemas.microsoft.com/office/drawing/2014/main" id="{C7E9D0B3-B80C-D609-56D6-6BABF8973F98}"/>
              </a:ext>
            </a:extLst>
          </p:cNvPr>
          <p:cNvSpPr/>
          <p:nvPr/>
        </p:nvSpPr>
        <p:spPr bwMode="auto">
          <a:xfrm>
            <a:off x="8128002" y="1173334"/>
            <a:ext cx="3609751" cy="2468880"/>
          </a:xfrm>
          <a:prstGeom prst="rect">
            <a:avLst/>
          </a:prstGeom>
          <a:solidFill>
            <a:srgbClr val="E6E6E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600" b="0" i="0">
              <a:solidFill>
                <a:srgbClr val="327FEF"/>
              </a:solidFill>
              <a:latin typeface="+mn-lt"/>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CB9895D0-02D3-2E8E-5309-3D27F217F99A}"/>
              </a:ext>
            </a:extLst>
          </p:cNvPr>
          <p:cNvSpPr/>
          <p:nvPr/>
        </p:nvSpPr>
        <p:spPr bwMode="auto">
          <a:xfrm>
            <a:off x="4289425" y="1173334"/>
            <a:ext cx="3609751" cy="2468880"/>
          </a:xfrm>
          <a:prstGeom prst="rect">
            <a:avLst/>
          </a:prstGeom>
          <a:solidFill>
            <a:srgbClr val="E6E6E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600" b="0" i="0">
              <a:solidFill>
                <a:schemeClr val="bg1"/>
              </a:solidFill>
              <a:latin typeface="+mn-lt"/>
              <a:ea typeface="Roboto" panose="02000000000000000000" pitchFamily="2" charset="0"/>
              <a:cs typeface="Roboto" panose="02000000000000000000" pitchFamily="2" charset="0"/>
            </a:endParaRPr>
          </a:p>
        </p:txBody>
      </p:sp>
      <p:sp>
        <p:nvSpPr>
          <p:cNvPr id="13" name="Rectangle 12">
            <a:extLst>
              <a:ext uri="{FF2B5EF4-FFF2-40B4-BE49-F238E27FC236}">
                <a16:creationId xmlns:a16="http://schemas.microsoft.com/office/drawing/2014/main" id="{EFE9CC4C-9F69-ADCE-A206-17CC2EF6EDA5}"/>
              </a:ext>
            </a:extLst>
          </p:cNvPr>
          <p:cNvSpPr/>
          <p:nvPr/>
        </p:nvSpPr>
        <p:spPr bwMode="auto">
          <a:xfrm>
            <a:off x="432912" y="1173334"/>
            <a:ext cx="3609751" cy="2468880"/>
          </a:xfrm>
          <a:prstGeom prst="rect">
            <a:avLst/>
          </a:prstGeom>
          <a:solidFill>
            <a:schemeClr val="bg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600" b="0" i="0">
              <a:solidFill>
                <a:schemeClr val="bg1"/>
              </a:solidFill>
              <a:latin typeface="+mn-lt"/>
              <a:ea typeface="Roboto" panose="02000000000000000000" pitchFamily="2" charset="0"/>
              <a:cs typeface="Roboto" panose="02000000000000000000" pitchFamily="2" charset="0"/>
            </a:endParaRPr>
          </a:p>
        </p:txBody>
      </p:sp>
      <p:sp>
        <p:nvSpPr>
          <p:cNvPr id="16" name="Rectangle 15">
            <a:extLst>
              <a:ext uri="{FF2B5EF4-FFF2-40B4-BE49-F238E27FC236}">
                <a16:creationId xmlns:a16="http://schemas.microsoft.com/office/drawing/2014/main" id="{39B75FC4-1501-BC8C-383C-C961BA55AA8A}"/>
              </a:ext>
            </a:extLst>
          </p:cNvPr>
          <p:cNvSpPr/>
          <p:nvPr/>
        </p:nvSpPr>
        <p:spPr bwMode="auto">
          <a:xfrm>
            <a:off x="432913" y="1138707"/>
            <a:ext cx="3609751" cy="91440"/>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600" b="0" i="0">
              <a:solidFill>
                <a:schemeClr val="bg1"/>
              </a:solidFill>
              <a:latin typeface="+mn-lt"/>
              <a:ea typeface="Roboto" panose="02000000000000000000" pitchFamily="2" charset="0"/>
              <a:cs typeface="Roboto" panose="02000000000000000000" pitchFamily="2" charset="0"/>
            </a:endParaRPr>
          </a:p>
        </p:txBody>
      </p:sp>
      <p:sp>
        <p:nvSpPr>
          <p:cNvPr id="20" name="TextBox 19">
            <a:extLst>
              <a:ext uri="{FF2B5EF4-FFF2-40B4-BE49-F238E27FC236}">
                <a16:creationId xmlns:a16="http://schemas.microsoft.com/office/drawing/2014/main" id="{6FAC725A-821A-295D-8D36-BB1DC21ADAA8}"/>
              </a:ext>
            </a:extLst>
          </p:cNvPr>
          <p:cNvSpPr txBox="1"/>
          <p:nvPr/>
        </p:nvSpPr>
        <p:spPr>
          <a:xfrm>
            <a:off x="454249" y="1215852"/>
            <a:ext cx="3609751" cy="1463040"/>
          </a:xfrm>
          <a:prstGeom prst="rect">
            <a:avLst/>
          </a:prstGeom>
          <a:noFill/>
          <a:ln>
            <a:noFill/>
            <a:prstDash val="solid"/>
          </a:ln>
          <a:extLst>
            <a:ext uri="{91240B29-F687-4F45-9708-019B960494DF}">
              <a14:hiddenLine xmlns:a14="http://schemas.microsoft.com/office/drawing/2010/main">
                <a:solidFill>
                  <a:srgbClr val="000000"/>
                </a:solidFill>
                <a:prstDash val="solid"/>
              </a14:hiddenLine>
            </a:ext>
          </a:extLst>
        </p:spPr>
        <p:txBody>
          <a:bodyPr wrap="square" lIns="182880" tIns="182880" rIns="182880" bIns="0" rtlCol="0">
            <a:noAutofit/>
          </a:bodyPr>
          <a:lstStyle/>
          <a:p>
            <a:pPr marL="0" lvl="1">
              <a:spcAft>
                <a:spcPts val="300"/>
              </a:spcAft>
            </a:pPr>
            <a:r>
              <a:rPr lang="en-US" sz="1600" b="1" dirty="0">
                <a:latin typeface="Arial" panose="020B0604020202020204" pitchFamily="34" charset="0"/>
              </a:rPr>
              <a:t>Changes to Non-GAAP Financial Measures</a:t>
            </a:r>
            <a:r>
              <a:rPr lang="en-US" sz="1600" b="1" baseline="30000" dirty="0">
                <a:latin typeface="Arial" panose="020B0604020202020204" pitchFamily="34" charset="0"/>
              </a:rPr>
              <a:t>1</a:t>
            </a:r>
          </a:p>
          <a:p>
            <a:endParaRPr lang="en-US" sz="1200" dirty="0"/>
          </a:p>
          <a:p>
            <a:r>
              <a:rPr lang="en-US" sz="1200" dirty="0"/>
              <a:t>All reported non-GAAP metrics will exclude non-cash net periodic pension and post retirement benefits</a:t>
            </a:r>
          </a:p>
          <a:p>
            <a:endParaRPr lang="en-US" sz="1200" dirty="0"/>
          </a:p>
          <a:p>
            <a:r>
              <a:rPr lang="en-US" sz="1200" dirty="0"/>
              <a:t>Free cash flow and free cash flow margin will capture cash outflows for capitalized software costs</a:t>
            </a:r>
          </a:p>
          <a:p>
            <a:endParaRPr lang="en-US" sz="1200" dirty="0"/>
          </a:p>
        </p:txBody>
      </p:sp>
      <p:sp>
        <p:nvSpPr>
          <p:cNvPr id="22" name="TextBox 21">
            <a:extLst>
              <a:ext uri="{FF2B5EF4-FFF2-40B4-BE49-F238E27FC236}">
                <a16:creationId xmlns:a16="http://schemas.microsoft.com/office/drawing/2014/main" id="{60666309-6B65-68B0-D573-BE7282FA16E2}"/>
              </a:ext>
            </a:extLst>
          </p:cNvPr>
          <p:cNvSpPr txBox="1"/>
          <p:nvPr/>
        </p:nvSpPr>
        <p:spPr>
          <a:xfrm>
            <a:off x="4298949" y="1215852"/>
            <a:ext cx="3609751" cy="2426362"/>
          </a:xfrm>
          <a:prstGeom prst="rect">
            <a:avLst/>
          </a:prstGeom>
          <a:noFill/>
        </p:spPr>
        <p:txBody>
          <a:bodyPr wrap="square" lIns="182880" tIns="182880" rIns="182880" bIns="0" rtlCol="0">
            <a:noAutofit/>
          </a:bodyPr>
          <a:lstStyle/>
          <a:p>
            <a:pPr marL="0" lvl="1">
              <a:spcAft>
                <a:spcPts val="300"/>
              </a:spcAft>
            </a:pPr>
            <a:r>
              <a:rPr lang="en-US" sz="1600" b="1">
                <a:latin typeface="Arial" panose="020B0604020202020204" pitchFamily="34" charset="0"/>
              </a:rPr>
              <a:t>Business Mix</a:t>
            </a:r>
            <a:endParaRPr lang="en-US" sz="1400"/>
          </a:p>
          <a:p>
            <a:endParaRPr lang="en-US" sz="900"/>
          </a:p>
          <a:p>
            <a:r>
              <a:rPr lang="en-US" sz="1200"/>
              <a:t>TRANZACT business, which contributed $1.14 to adjusted diluted earnings per share in 2024, is no longer part of the business portfolio following the completion of the TRANZACT sale in the fourth quarter of 2024</a:t>
            </a:r>
          </a:p>
          <a:p>
            <a:endParaRPr lang="en-US" sz="1200">
              <a:solidFill>
                <a:srgbClr val="FF0000"/>
              </a:solidFill>
            </a:endParaRPr>
          </a:p>
          <a:p>
            <a:r>
              <a:rPr lang="en-US" sz="1200"/>
              <a:t>Reinsurance joint venture with Bain Capital expected to be a headwind on adjusted diluted earnings per share of approximately $0.25 to $0.35</a:t>
            </a:r>
          </a:p>
          <a:p>
            <a:endParaRPr lang="en-US" sz="1200">
              <a:solidFill>
                <a:srgbClr val="FF0000"/>
              </a:solidFill>
            </a:endParaRPr>
          </a:p>
        </p:txBody>
      </p:sp>
      <p:sp>
        <p:nvSpPr>
          <p:cNvPr id="23" name="TextBox 22">
            <a:extLst>
              <a:ext uri="{FF2B5EF4-FFF2-40B4-BE49-F238E27FC236}">
                <a16:creationId xmlns:a16="http://schemas.microsoft.com/office/drawing/2014/main" id="{6526517D-40F4-0F9C-CC30-0CECAF33C82B}"/>
              </a:ext>
            </a:extLst>
          </p:cNvPr>
          <p:cNvSpPr txBox="1"/>
          <p:nvPr/>
        </p:nvSpPr>
        <p:spPr>
          <a:xfrm>
            <a:off x="8143651" y="1215852"/>
            <a:ext cx="3590412" cy="1463040"/>
          </a:xfrm>
          <a:prstGeom prst="rect">
            <a:avLst/>
          </a:prstGeom>
          <a:noFill/>
        </p:spPr>
        <p:txBody>
          <a:bodyPr wrap="square" lIns="182880" tIns="182880" rIns="182880" bIns="0" rtlCol="0">
            <a:noAutofit/>
          </a:bodyPr>
          <a:lstStyle/>
          <a:p>
            <a:pPr marL="0" lvl="1">
              <a:spcAft>
                <a:spcPts val="300"/>
              </a:spcAft>
            </a:pPr>
            <a:r>
              <a:rPr lang="en-US" sz="1600" b="1">
                <a:latin typeface="Arial" panose="020B0604020202020204" pitchFamily="34" charset="0"/>
              </a:rPr>
              <a:t>Free Cash Flow</a:t>
            </a:r>
          </a:p>
          <a:p>
            <a:pPr marL="0" lvl="1">
              <a:spcAft>
                <a:spcPts val="300"/>
              </a:spcAft>
            </a:pPr>
            <a:endParaRPr lang="en-US" sz="1200" b="1">
              <a:latin typeface="Arial" panose="020B0604020202020204" pitchFamily="34" charset="0"/>
            </a:endParaRPr>
          </a:p>
          <a:p>
            <a:pPr marL="0" lvl="1">
              <a:spcAft>
                <a:spcPts val="300"/>
              </a:spcAft>
            </a:pPr>
            <a:r>
              <a:rPr lang="en-US" sz="1200"/>
              <a:t>Expect cash outflows in 2025 from the payment of accrued costs related to the Transformation program which concluded in 2024</a:t>
            </a:r>
          </a:p>
          <a:p>
            <a:endParaRPr lang="en-US" sz="1200"/>
          </a:p>
          <a:p>
            <a:r>
              <a:rPr lang="en-US" sz="1200"/>
              <a:t>Cash taxes related to receipt of earnout from reinsurance divestiture will be classified as Cash Flows from Operating Activities on Statement of Cash Flows </a:t>
            </a:r>
          </a:p>
        </p:txBody>
      </p:sp>
      <p:sp>
        <p:nvSpPr>
          <p:cNvPr id="24" name="Rectangle 23">
            <a:extLst>
              <a:ext uri="{FF2B5EF4-FFF2-40B4-BE49-F238E27FC236}">
                <a16:creationId xmlns:a16="http://schemas.microsoft.com/office/drawing/2014/main" id="{129F27CB-A43F-550C-71D3-86BA7F42D9A6}"/>
              </a:ext>
            </a:extLst>
          </p:cNvPr>
          <p:cNvSpPr/>
          <p:nvPr/>
        </p:nvSpPr>
        <p:spPr bwMode="auto">
          <a:xfrm>
            <a:off x="8133981" y="3872101"/>
            <a:ext cx="3609751" cy="2194560"/>
          </a:xfrm>
          <a:prstGeom prst="rect">
            <a:avLst/>
          </a:prstGeom>
          <a:solidFill>
            <a:srgbClr val="E6E6E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600" b="0" i="0">
              <a:solidFill>
                <a:srgbClr val="327FEF"/>
              </a:solidFill>
              <a:latin typeface="+mn-lt"/>
              <a:ea typeface="Roboto" panose="02000000000000000000" pitchFamily="2" charset="0"/>
              <a:cs typeface="Roboto" panose="02000000000000000000" pitchFamily="2" charset="0"/>
            </a:endParaRPr>
          </a:p>
        </p:txBody>
      </p:sp>
      <p:sp>
        <p:nvSpPr>
          <p:cNvPr id="25" name="Rectangle 24">
            <a:extLst>
              <a:ext uri="{FF2B5EF4-FFF2-40B4-BE49-F238E27FC236}">
                <a16:creationId xmlns:a16="http://schemas.microsoft.com/office/drawing/2014/main" id="{85DB8E11-DF68-532D-1210-4578661CE2E9}"/>
              </a:ext>
            </a:extLst>
          </p:cNvPr>
          <p:cNvSpPr/>
          <p:nvPr/>
        </p:nvSpPr>
        <p:spPr bwMode="auto">
          <a:xfrm>
            <a:off x="4277614" y="3858620"/>
            <a:ext cx="3609751" cy="2194560"/>
          </a:xfrm>
          <a:prstGeom prst="rect">
            <a:avLst/>
          </a:prstGeom>
          <a:solidFill>
            <a:srgbClr val="E6E6E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600" b="0" i="0">
              <a:solidFill>
                <a:schemeClr val="bg1"/>
              </a:solidFill>
              <a:latin typeface="+mn-lt"/>
              <a:ea typeface="Roboto" panose="02000000000000000000" pitchFamily="2" charset="0"/>
              <a:cs typeface="Roboto" panose="02000000000000000000" pitchFamily="2" charset="0"/>
            </a:endParaRPr>
          </a:p>
        </p:txBody>
      </p:sp>
      <p:sp>
        <p:nvSpPr>
          <p:cNvPr id="26" name="Rectangle 25">
            <a:extLst>
              <a:ext uri="{FF2B5EF4-FFF2-40B4-BE49-F238E27FC236}">
                <a16:creationId xmlns:a16="http://schemas.microsoft.com/office/drawing/2014/main" id="{B728BF0B-9DDA-3C13-DC40-C8872C92F4F7}"/>
              </a:ext>
            </a:extLst>
          </p:cNvPr>
          <p:cNvSpPr/>
          <p:nvPr/>
        </p:nvSpPr>
        <p:spPr bwMode="auto">
          <a:xfrm>
            <a:off x="432913" y="3858622"/>
            <a:ext cx="3609751" cy="2194560"/>
          </a:xfrm>
          <a:prstGeom prst="rect">
            <a:avLst/>
          </a:prstGeom>
          <a:solidFill>
            <a:schemeClr val="bg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600" b="0" i="0">
              <a:solidFill>
                <a:schemeClr val="bg1"/>
              </a:solidFill>
              <a:latin typeface="+mn-lt"/>
              <a:ea typeface="Roboto" panose="02000000000000000000" pitchFamily="2" charset="0"/>
              <a:cs typeface="Roboto" panose="02000000000000000000" pitchFamily="2" charset="0"/>
            </a:endParaRPr>
          </a:p>
        </p:txBody>
      </p:sp>
      <p:sp>
        <p:nvSpPr>
          <p:cNvPr id="27" name="Rectangle 26">
            <a:extLst>
              <a:ext uri="{FF2B5EF4-FFF2-40B4-BE49-F238E27FC236}">
                <a16:creationId xmlns:a16="http://schemas.microsoft.com/office/drawing/2014/main" id="{6601C79F-F243-3144-0A24-08B23CE4C57B}"/>
              </a:ext>
            </a:extLst>
          </p:cNvPr>
          <p:cNvSpPr/>
          <p:nvPr/>
        </p:nvSpPr>
        <p:spPr bwMode="auto">
          <a:xfrm>
            <a:off x="432913" y="3823995"/>
            <a:ext cx="3609751" cy="91440"/>
          </a:xfrm>
          <a:prstGeom prst="rect">
            <a:avLst/>
          </a:prstGeom>
          <a:solidFill>
            <a:schemeClr val="accent1">
              <a:lumMod val="20000"/>
              <a:lumOff val="80000"/>
            </a:schemeClr>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600" b="0" i="0">
              <a:solidFill>
                <a:schemeClr val="bg1"/>
              </a:solidFill>
              <a:latin typeface="+mn-lt"/>
              <a:ea typeface="Roboto" panose="02000000000000000000" pitchFamily="2" charset="0"/>
              <a:cs typeface="Roboto" panose="02000000000000000000" pitchFamily="2" charset="0"/>
            </a:endParaRPr>
          </a:p>
        </p:txBody>
      </p:sp>
      <p:sp>
        <p:nvSpPr>
          <p:cNvPr id="30" name="TextBox 29">
            <a:extLst>
              <a:ext uri="{FF2B5EF4-FFF2-40B4-BE49-F238E27FC236}">
                <a16:creationId xmlns:a16="http://schemas.microsoft.com/office/drawing/2014/main" id="{91F6707D-B259-A631-C3C6-8C97F15F472F}"/>
              </a:ext>
            </a:extLst>
          </p:cNvPr>
          <p:cNvSpPr txBox="1"/>
          <p:nvPr/>
        </p:nvSpPr>
        <p:spPr>
          <a:xfrm>
            <a:off x="432913" y="3901140"/>
            <a:ext cx="3609751" cy="1463040"/>
          </a:xfrm>
          <a:prstGeom prst="rect">
            <a:avLst/>
          </a:prstGeom>
          <a:noFill/>
          <a:ln>
            <a:noFill/>
            <a:prstDash val="solid"/>
          </a:ln>
          <a:extLst>
            <a:ext uri="{91240B29-F687-4F45-9708-019B960494DF}">
              <a14:hiddenLine xmlns:a14="http://schemas.microsoft.com/office/drawing/2010/main">
                <a:solidFill>
                  <a:srgbClr val="000000"/>
                </a:solidFill>
                <a:prstDash val="solid"/>
              </a14:hiddenLine>
            </a:ext>
          </a:extLst>
        </p:spPr>
        <p:txBody>
          <a:bodyPr wrap="square" lIns="182880" tIns="182880" rIns="182880" bIns="0" rtlCol="0">
            <a:noAutofit/>
          </a:bodyPr>
          <a:lstStyle/>
          <a:p>
            <a:pPr marL="0" lvl="1">
              <a:spcAft>
                <a:spcPts val="300"/>
              </a:spcAft>
            </a:pPr>
            <a:r>
              <a:rPr lang="en-US" sz="1600" b="1">
                <a:latin typeface="Arial" panose="020B0604020202020204" pitchFamily="34" charset="0"/>
              </a:rPr>
              <a:t>Capital Allocation</a:t>
            </a:r>
          </a:p>
          <a:p>
            <a:endParaRPr lang="en-US" sz="1200"/>
          </a:p>
          <a:p>
            <a:r>
              <a:rPr lang="en-US" sz="1200"/>
              <a:t>Expect share repurchases of ~$1.5B subject to market conditions and potential capital allocation to organic and inorganic investment opportunities</a:t>
            </a:r>
          </a:p>
        </p:txBody>
      </p:sp>
      <p:sp>
        <p:nvSpPr>
          <p:cNvPr id="31" name="TextBox 30">
            <a:extLst>
              <a:ext uri="{FF2B5EF4-FFF2-40B4-BE49-F238E27FC236}">
                <a16:creationId xmlns:a16="http://schemas.microsoft.com/office/drawing/2014/main" id="{1C2E1873-DDDF-1062-AFB1-0E6F993DC8BF}"/>
              </a:ext>
            </a:extLst>
          </p:cNvPr>
          <p:cNvSpPr txBox="1"/>
          <p:nvPr/>
        </p:nvSpPr>
        <p:spPr>
          <a:xfrm>
            <a:off x="4277613" y="3901140"/>
            <a:ext cx="3609751" cy="1463040"/>
          </a:xfrm>
          <a:prstGeom prst="rect">
            <a:avLst/>
          </a:prstGeom>
          <a:noFill/>
        </p:spPr>
        <p:txBody>
          <a:bodyPr wrap="square" lIns="182880" tIns="182880" rIns="182880" bIns="0" rtlCol="0">
            <a:noAutofit/>
          </a:bodyPr>
          <a:lstStyle/>
          <a:p>
            <a:pPr marL="0" lvl="1">
              <a:spcAft>
                <a:spcPts val="300"/>
              </a:spcAft>
            </a:pPr>
            <a:r>
              <a:rPr lang="en-US" sz="1600" b="1">
                <a:latin typeface="Arial" panose="020B0604020202020204" pitchFamily="34" charset="0"/>
              </a:rPr>
              <a:t>Foreign Exchange</a:t>
            </a:r>
            <a:endParaRPr lang="en-US" sz="1600">
              <a:latin typeface="Arial" panose="020B0604020202020204" pitchFamily="34" charset="0"/>
            </a:endParaRPr>
          </a:p>
          <a:p>
            <a:endParaRPr lang="en-US" sz="1200"/>
          </a:p>
          <a:p>
            <a:r>
              <a:rPr lang="en-US" sz="1200"/>
              <a:t>Expect a foreign currency impact on adjusted diluted earnings per share to be neutral in 2025 at today’s rates</a:t>
            </a:r>
          </a:p>
        </p:txBody>
      </p:sp>
      <p:sp>
        <p:nvSpPr>
          <p:cNvPr id="32" name="TextBox 31">
            <a:extLst>
              <a:ext uri="{FF2B5EF4-FFF2-40B4-BE49-F238E27FC236}">
                <a16:creationId xmlns:a16="http://schemas.microsoft.com/office/drawing/2014/main" id="{D48B03C5-4410-D53E-FED6-154083D1135F}"/>
              </a:ext>
            </a:extLst>
          </p:cNvPr>
          <p:cNvSpPr txBox="1"/>
          <p:nvPr/>
        </p:nvSpPr>
        <p:spPr>
          <a:xfrm>
            <a:off x="8106665" y="3901140"/>
            <a:ext cx="3609751" cy="1463040"/>
          </a:xfrm>
          <a:prstGeom prst="rect">
            <a:avLst/>
          </a:prstGeom>
          <a:noFill/>
        </p:spPr>
        <p:txBody>
          <a:bodyPr wrap="square" lIns="182880" tIns="182880" rIns="182880" bIns="0" rtlCol="0">
            <a:noAutofit/>
          </a:bodyPr>
          <a:lstStyle/>
          <a:p>
            <a:pPr marL="0" lvl="1">
              <a:spcAft>
                <a:spcPts val="300"/>
              </a:spcAft>
            </a:pPr>
            <a:r>
              <a:rPr lang="en-US" sz="1600" b="1">
                <a:latin typeface="Arial" panose="020B0604020202020204" pitchFamily="34" charset="0"/>
              </a:rPr>
              <a:t>Adjusted Operating Margin Outlook</a:t>
            </a:r>
            <a:r>
              <a:rPr lang="en-US" sz="2000">
                <a:latin typeface="Arial" panose="020B0604020202020204" pitchFamily="34" charset="0"/>
              </a:rPr>
              <a:t> </a:t>
            </a:r>
          </a:p>
          <a:p>
            <a:endParaRPr lang="en-US" sz="1200"/>
          </a:p>
          <a:p>
            <a:r>
              <a:rPr lang="en-US" sz="1200"/>
              <a:t>~100 bps of average annual margin expansion over next 3 years in R&amp;B</a:t>
            </a:r>
          </a:p>
          <a:p>
            <a:endParaRPr lang="en-US" sz="1200"/>
          </a:p>
          <a:p>
            <a:r>
              <a:rPr lang="en-US" sz="1200"/>
              <a:t>Incremental annual margin expansion at HWC and enterprise levels </a:t>
            </a:r>
          </a:p>
        </p:txBody>
      </p:sp>
      <p:sp>
        <p:nvSpPr>
          <p:cNvPr id="33" name="TextBox 32">
            <a:extLst>
              <a:ext uri="{FF2B5EF4-FFF2-40B4-BE49-F238E27FC236}">
                <a16:creationId xmlns:a16="http://schemas.microsoft.com/office/drawing/2014/main" id="{3294BE86-5F6B-89CA-FB1D-4756F68BA826}"/>
              </a:ext>
            </a:extLst>
          </p:cNvPr>
          <p:cNvSpPr txBox="1"/>
          <p:nvPr/>
        </p:nvSpPr>
        <p:spPr>
          <a:xfrm>
            <a:off x="454249" y="6134968"/>
            <a:ext cx="9227820" cy="131055"/>
          </a:xfrm>
          <a:prstGeom prst="rect">
            <a:avLst/>
          </a:prstGeom>
          <a:noFill/>
        </p:spPr>
        <p:txBody>
          <a:bodyPr wrap="square" lIns="0" tIns="0" rIns="0" bIns="0" rtlCol="0">
            <a:noAutofit/>
          </a:bodyPr>
          <a:lstStyle/>
          <a:p>
            <a:pPr marL="0" marR="0" lvl="0" indent="-365760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30000" noProof="0">
                <a:ln>
                  <a:noFill/>
                </a:ln>
                <a:solidFill>
                  <a:srgbClr val="000000"/>
                </a:solidFill>
                <a:effectLst/>
                <a:uLnTx/>
                <a:uFillTx/>
                <a:latin typeface="Arial" panose="020B0604020202020204"/>
                <a:ea typeface="Roboto" panose="02000000000000000000" pitchFamily="2" charset="0"/>
                <a:cs typeface="Times New Roman" panose="02020603050405020304" pitchFamily="18" charset="0"/>
              </a:rPr>
              <a:t>1 </a:t>
            </a:r>
            <a:r>
              <a:rPr lang="en-US" sz="700">
                <a:solidFill>
                  <a:srgbClr val="000000"/>
                </a:solidFill>
                <a:latin typeface="Arial" panose="020B0604020202020204"/>
                <a:ea typeface="Roboto" panose="02000000000000000000" pitchFamily="2" charset="0"/>
              </a:rPr>
              <a:t>See</a:t>
            </a:r>
            <a:r>
              <a:rPr lang="en-US" sz="700">
                <a:solidFill>
                  <a:srgbClr val="000000"/>
                </a:solidFill>
                <a:latin typeface="Arial" panose="020B0604020202020204"/>
                <a:ea typeface="Times New Roman" panose="02020603050405020304" pitchFamily="18" charset="0"/>
              </a:rPr>
              <a:t> Appendix II for recast of historical Non-GAAP financial measures</a:t>
            </a:r>
            <a:endParaRPr kumimoji="0" lang="en-GB" sz="700" b="0" i="0" u="none" strike="noStrike" kern="1200" cap="none" spc="0" normalizeH="0" baseline="0" noProof="0">
              <a:ln>
                <a:noFill/>
              </a:ln>
              <a:solidFill>
                <a:srgbClr val="000000"/>
              </a:solidFill>
              <a:effectLst/>
              <a:uLnTx/>
              <a:uFillTx/>
              <a:latin typeface="Arial" panose="020B0604020202020204"/>
              <a:ea typeface="Roboto" panose="02000000000000000000" pitchFamily="2" charset="0"/>
              <a:cs typeface="Times New Roman" panose="02020603050405020304" pitchFamily="18" charset="0"/>
            </a:endParaRPr>
          </a:p>
        </p:txBody>
      </p:sp>
      <p:sp>
        <p:nvSpPr>
          <p:cNvPr id="18" name="Rectangle 17">
            <a:extLst>
              <a:ext uri="{FF2B5EF4-FFF2-40B4-BE49-F238E27FC236}">
                <a16:creationId xmlns:a16="http://schemas.microsoft.com/office/drawing/2014/main" id="{C84B6B49-4C41-65CB-DFB5-AB314268F72F}"/>
              </a:ext>
            </a:extLst>
          </p:cNvPr>
          <p:cNvSpPr/>
          <p:nvPr/>
        </p:nvSpPr>
        <p:spPr bwMode="auto">
          <a:xfrm>
            <a:off x="4277614" y="1138707"/>
            <a:ext cx="3609751" cy="91440"/>
          </a:xfrm>
          <a:prstGeom prst="rect">
            <a:avLst/>
          </a:prstGeom>
          <a:solidFill>
            <a:srgbClr val="327FEF"/>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600" b="0" i="0">
              <a:solidFill>
                <a:schemeClr val="bg1"/>
              </a:solidFill>
              <a:latin typeface="+mn-lt"/>
              <a:ea typeface="Roboto" panose="02000000000000000000" pitchFamily="2" charset="0"/>
              <a:cs typeface="Roboto" panose="02000000000000000000" pitchFamily="2" charset="0"/>
            </a:endParaRPr>
          </a:p>
        </p:txBody>
      </p:sp>
      <p:sp>
        <p:nvSpPr>
          <p:cNvPr id="28" name="Rectangle 27">
            <a:extLst>
              <a:ext uri="{FF2B5EF4-FFF2-40B4-BE49-F238E27FC236}">
                <a16:creationId xmlns:a16="http://schemas.microsoft.com/office/drawing/2014/main" id="{B193A774-8F06-2B5E-7088-2E43657CC301}"/>
              </a:ext>
            </a:extLst>
          </p:cNvPr>
          <p:cNvSpPr/>
          <p:nvPr/>
        </p:nvSpPr>
        <p:spPr bwMode="auto">
          <a:xfrm>
            <a:off x="4277614" y="3823995"/>
            <a:ext cx="3609751" cy="91440"/>
          </a:xfrm>
          <a:prstGeom prst="rect">
            <a:avLst/>
          </a:prstGeom>
          <a:solidFill>
            <a:srgbClr val="63666A"/>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600" b="0" i="0">
              <a:solidFill>
                <a:schemeClr val="bg1"/>
              </a:solidFill>
              <a:latin typeface="+mn-lt"/>
              <a:ea typeface="Roboto" panose="02000000000000000000" pitchFamily="2" charset="0"/>
              <a:cs typeface="Roboto" panose="02000000000000000000" pitchFamily="2" charset="0"/>
            </a:endParaRPr>
          </a:p>
        </p:txBody>
      </p:sp>
      <p:sp>
        <p:nvSpPr>
          <p:cNvPr id="19" name="Rectangle 18">
            <a:extLst>
              <a:ext uri="{FF2B5EF4-FFF2-40B4-BE49-F238E27FC236}">
                <a16:creationId xmlns:a16="http://schemas.microsoft.com/office/drawing/2014/main" id="{71509C23-D13F-8AF4-8BBE-6A9DE64B6C3F}"/>
              </a:ext>
            </a:extLst>
          </p:cNvPr>
          <p:cNvSpPr/>
          <p:nvPr/>
        </p:nvSpPr>
        <p:spPr bwMode="auto">
          <a:xfrm>
            <a:off x="8128002" y="1138707"/>
            <a:ext cx="3609751" cy="91440"/>
          </a:xfrm>
          <a:prstGeom prst="rect">
            <a:avLst/>
          </a:prstGeom>
          <a:solidFill>
            <a:schemeClr val="accent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600" b="0" i="0">
              <a:solidFill>
                <a:schemeClr val="bg1"/>
              </a:solidFill>
              <a:latin typeface="+mn-lt"/>
              <a:ea typeface="Roboto" panose="02000000000000000000" pitchFamily="2" charset="0"/>
              <a:cs typeface="Roboto" panose="02000000000000000000" pitchFamily="2" charset="0"/>
            </a:endParaRPr>
          </a:p>
        </p:txBody>
      </p:sp>
      <p:sp>
        <p:nvSpPr>
          <p:cNvPr id="29" name="Rectangle 28">
            <a:extLst>
              <a:ext uri="{FF2B5EF4-FFF2-40B4-BE49-F238E27FC236}">
                <a16:creationId xmlns:a16="http://schemas.microsoft.com/office/drawing/2014/main" id="{F30F6530-1AE3-D090-933F-1F745F2AD9E5}"/>
              </a:ext>
            </a:extLst>
          </p:cNvPr>
          <p:cNvSpPr/>
          <p:nvPr/>
        </p:nvSpPr>
        <p:spPr bwMode="auto">
          <a:xfrm>
            <a:off x="8128002" y="3823995"/>
            <a:ext cx="3609751" cy="91440"/>
          </a:xfrm>
          <a:prstGeom prst="rect">
            <a:avLst/>
          </a:prstGeom>
          <a:solidFill>
            <a:srgbClr val="00B0F0"/>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600" b="0" i="0">
              <a:solidFill>
                <a:schemeClr val="bg1"/>
              </a:solidFill>
              <a:latin typeface="+mn-lt"/>
              <a:ea typeface="Roboto" panose="02000000000000000000" pitchFamily="2" charset="0"/>
              <a:cs typeface="Roboto" panose="02000000000000000000" pitchFamily="2" charset="0"/>
            </a:endParaRPr>
          </a:p>
        </p:txBody>
      </p:sp>
    </p:spTree>
    <p:custDataLst>
      <p:tags r:id="rId1"/>
    </p:custDataLst>
    <p:extLst>
      <p:ext uri="{BB962C8B-B14F-4D97-AF65-F5344CB8AC3E}">
        <p14:creationId xmlns:p14="http://schemas.microsoft.com/office/powerpoint/2010/main" val="1325956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8BBEC5C-2895-47F3-AE59-9AC60FA4CE02}"/>
              </a:ext>
            </a:extLst>
          </p:cNvPr>
          <p:cNvGraphicFramePr>
            <a:graphicFrameLocks noChangeAspect="1"/>
          </p:cNvGraphicFramePr>
          <p:nvPr>
            <p:custDataLst>
              <p:tags r:id="rId1"/>
            </p:custDataLst>
            <p:extLst>
              <p:ext uri="{D42A27DB-BD31-4B8C-83A1-F6EECF244321}">
                <p14:modId xmlns:p14="http://schemas.microsoft.com/office/powerpoint/2010/main" val="32700156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8" imgH="338" progId="TCLayout.ActiveDocument.1">
                  <p:embed/>
                </p:oleObj>
              </mc:Choice>
              <mc:Fallback>
                <p:oleObj name="think-cell Slide" r:id="rId3" imgW="338" imgH="338" progId="TCLayout.ActiveDocument.1">
                  <p:embed/>
                  <p:pic>
                    <p:nvPicPr>
                      <p:cNvPr id="6" name="Object 5" hidden="1">
                        <a:extLst>
                          <a:ext uri="{FF2B5EF4-FFF2-40B4-BE49-F238E27FC236}">
                            <a16:creationId xmlns:a16="http://schemas.microsoft.com/office/drawing/2014/main" id="{98BBEC5C-2895-47F3-AE59-9AC60FA4CE0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0D8960-5F3B-4433-8C25-D95EA8BDC1CA}"/>
              </a:ext>
            </a:extLst>
          </p:cNvPr>
          <p:cNvSpPr>
            <a:spLocks noGrp="1"/>
          </p:cNvSpPr>
          <p:nvPr>
            <p:ph type="title"/>
          </p:nvPr>
        </p:nvSpPr>
        <p:spPr/>
        <p:txBody>
          <a:bodyPr vert="horz"/>
          <a:lstStyle/>
          <a:p>
            <a:r>
              <a:rPr lang="en-US"/>
              <a:t>Appendix I: Reconciliation of Non-GAAP Measures</a:t>
            </a:r>
          </a:p>
        </p:txBody>
      </p:sp>
      <p:sp>
        <p:nvSpPr>
          <p:cNvPr id="3" name="Footer Placeholder 2">
            <a:extLst>
              <a:ext uri="{FF2B5EF4-FFF2-40B4-BE49-F238E27FC236}">
                <a16:creationId xmlns:a16="http://schemas.microsoft.com/office/drawing/2014/main" id="{809CADF1-F0FD-4F36-9690-D546C26B2415}"/>
              </a:ext>
            </a:extLst>
          </p:cNvPr>
          <p:cNvSpPr>
            <a:spLocks noGrp="1"/>
          </p:cNvSpPr>
          <p:nvPr>
            <p:ph type="ftr" sz="quarter" idx="10"/>
          </p:nvPr>
        </p:nvSpPr>
        <p:spPr>
          <a:xfrm>
            <a:off x="457199" y="6519672"/>
            <a:ext cx="9009018" cy="107551"/>
          </a:xfrm>
        </p:spPr>
        <p:txBody>
          <a:bodyPr/>
          <a:lstStyle/>
          <a:p>
            <a:r>
              <a:rPr lang="en-US"/>
              <a:t>© 2025 WTW. All rights reserved. See “WTW Forward-Looking Statements“ above for information about forward-looking statements and cautionary language, including how actual results may differ materially from those in the slide presentation.</a:t>
            </a:r>
          </a:p>
        </p:txBody>
      </p:sp>
      <p:sp>
        <p:nvSpPr>
          <p:cNvPr id="4" name="Slide Number Placeholder 3">
            <a:extLst>
              <a:ext uri="{FF2B5EF4-FFF2-40B4-BE49-F238E27FC236}">
                <a16:creationId xmlns:a16="http://schemas.microsoft.com/office/drawing/2014/main" id="{C9552484-C20D-4D31-B99D-303BFBCFD00C}"/>
              </a:ext>
            </a:extLst>
          </p:cNvPr>
          <p:cNvSpPr>
            <a:spLocks noGrp="1"/>
          </p:cNvSpPr>
          <p:nvPr>
            <p:ph type="sldNum" sz="quarter" idx="18"/>
          </p:nvPr>
        </p:nvSpPr>
        <p:spPr/>
        <p:txBody>
          <a:bodyPr/>
          <a:lstStyle/>
          <a:p>
            <a:fld id="{63DCA5C9-2E11-4C67-86EB-AE1DE127DC64}" type="slidenum">
              <a:rPr lang="en-US" smtClean="0"/>
              <a:pPr/>
              <a:t>24</a:t>
            </a:fld>
            <a:endParaRPr lang="en-US"/>
          </a:p>
        </p:txBody>
      </p:sp>
    </p:spTree>
    <p:extLst>
      <p:ext uri="{BB962C8B-B14F-4D97-AF65-F5344CB8AC3E}">
        <p14:creationId xmlns:p14="http://schemas.microsoft.com/office/powerpoint/2010/main" val="3612240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E7A2DCB-DD9D-4709-BBE2-3D87A139127F}"/>
              </a:ext>
            </a:extLst>
          </p:cNvPr>
          <p:cNvGraphicFramePr>
            <a:graphicFrameLocks noChangeAspect="1"/>
          </p:cNvGraphicFramePr>
          <p:nvPr>
            <p:custDataLst>
              <p:tags r:id="rId1"/>
            </p:custDataLst>
            <p:extLst>
              <p:ext uri="{D42A27DB-BD31-4B8C-83A1-F6EECF244321}">
                <p14:modId xmlns:p14="http://schemas.microsoft.com/office/powerpoint/2010/main" val="30537072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7" name="Object 6" hidden="1">
                        <a:extLst>
                          <a:ext uri="{FF2B5EF4-FFF2-40B4-BE49-F238E27FC236}">
                            <a16:creationId xmlns:a16="http://schemas.microsoft.com/office/drawing/2014/main" id="{3E7A2DCB-DD9D-4709-BBE2-3D87A139127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CBBDDF18-D6AD-45D1-ADDF-E53AD08944CE}"/>
              </a:ext>
            </a:extLst>
          </p:cNvPr>
          <p:cNvSpPr>
            <a:spLocks noGrp="1"/>
          </p:cNvSpPr>
          <p:nvPr>
            <p:ph type="title"/>
          </p:nvPr>
        </p:nvSpPr>
        <p:spPr/>
        <p:txBody>
          <a:bodyPr vert="horz"/>
          <a:lstStyle/>
          <a:p>
            <a:r>
              <a:rPr lang="en-US"/>
              <a:t>Constant Currency and Organic Revenue Change</a:t>
            </a:r>
          </a:p>
        </p:txBody>
      </p:sp>
      <p:sp>
        <p:nvSpPr>
          <p:cNvPr id="5" name="Footer Placeholder 4">
            <a:extLst>
              <a:ext uri="{FF2B5EF4-FFF2-40B4-BE49-F238E27FC236}">
                <a16:creationId xmlns:a16="http://schemas.microsoft.com/office/drawing/2014/main" id="{8A82EB2E-C4C1-4C0B-97A8-3DC80BC0063B}"/>
              </a:ext>
            </a:extLst>
          </p:cNvPr>
          <p:cNvSpPr>
            <a:spLocks noGrp="1"/>
          </p:cNvSpPr>
          <p:nvPr>
            <p:ph type="ftr" sz="quarter" idx="10"/>
          </p:nvPr>
        </p:nvSpPr>
        <p:spPr>
          <a:xfrm>
            <a:off x="457198" y="6519671"/>
            <a:ext cx="9392195" cy="133678"/>
          </a:xfrm>
        </p:spPr>
        <p:txBody>
          <a:bodyPr/>
          <a:lstStyle/>
          <a:p>
            <a:r>
              <a:rPr lang="en-US"/>
              <a:t>© 2025 WTW. All rights reserved. See “WTW Forward-Looking Statements“ above for information about forward-looking statements and cautionary language, including how actual results may differ materially from those in the slide presentation.</a:t>
            </a:r>
          </a:p>
        </p:txBody>
      </p:sp>
      <p:sp>
        <p:nvSpPr>
          <p:cNvPr id="9" name="Text Placeholder 3">
            <a:extLst>
              <a:ext uri="{FF2B5EF4-FFF2-40B4-BE49-F238E27FC236}">
                <a16:creationId xmlns:a16="http://schemas.microsoft.com/office/drawing/2014/main" id="{6736E0B6-47BE-46CD-A512-AA0674569C9F}"/>
              </a:ext>
            </a:extLst>
          </p:cNvPr>
          <p:cNvSpPr txBox="1">
            <a:spLocks/>
          </p:cNvSpPr>
          <p:nvPr/>
        </p:nvSpPr>
        <p:spPr>
          <a:xfrm>
            <a:off x="457200" y="950913"/>
            <a:ext cx="11247438" cy="3651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2000" b="0" i="0" kern="1200">
                <a:solidFill>
                  <a:schemeClr val="tx1"/>
                </a:solidFill>
                <a:latin typeface="+mn-lt"/>
                <a:ea typeface="Roboto" panose="02000000000000000000" pitchFamily="2" charset="0"/>
                <a:cs typeface="Arial" panose="020B0604020202020204" pitchFamily="34" charset="0"/>
              </a:defRPr>
            </a:lvl2pPr>
            <a:lvl3pPr marL="0" indent="0" algn="l" defTabSz="292608" rtl="0" eaLnBrk="1" latinLnBrk="0" hangingPunct="1">
              <a:lnSpc>
                <a:spcPct val="100000"/>
              </a:lnSpc>
              <a:spcBef>
                <a:spcPts val="0"/>
              </a:spcBef>
              <a:spcAft>
                <a:spcPts val="300"/>
              </a:spcAft>
              <a:buClr>
                <a:schemeClr val="tx2"/>
              </a:buClr>
              <a:buFontTx/>
              <a:buNone/>
              <a:tabLst>
                <a:tab pos="276225" algn="l"/>
                <a:tab pos="584200" algn="l"/>
              </a:tabLst>
              <a:defRPr sz="2000" b="0" i="0" kern="1200">
                <a:solidFill>
                  <a:schemeClr val="tx1"/>
                </a:solidFill>
                <a:latin typeface="+mn-lt"/>
                <a:ea typeface="Roboto" panose="02000000000000000000" pitchFamily="2" charset="0"/>
                <a:cs typeface="Times New Roman" panose="02020603050405020304" pitchFamily="18" charset="0"/>
              </a:defRPr>
            </a:lvl3pPr>
            <a:lvl4pPr marL="0" marR="0" indent="0" algn="l" defTabSz="292608" rtl="0" eaLnBrk="1" fontAlgn="auto" latinLnBrk="0" hangingPunct="1">
              <a:lnSpc>
                <a:spcPct val="100000"/>
              </a:lnSpc>
              <a:spcBef>
                <a:spcPts val="0"/>
              </a:spcBef>
              <a:spcAft>
                <a:spcPts val="300"/>
              </a:spcAft>
              <a:buClr>
                <a:schemeClr val="tx2"/>
              </a:buClr>
              <a:buSzPct val="100000"/>
              <a:buFontTx/>
              <a:buNone/>
              <a:tabLst/>
              <a:defRPr sz="2000" b="0" i="0" kern="1200">
                <a:solidFill>
                  <a:schemeClr val="tx1"/>
                </a:solidFill>
                <a:latin typeface="+mn-lt"/>
                <a:ea typeface="Roboto" panose="02000000000000000000" pitchFamily="2" charset="0"/>
                <a:cs typeface="Times New Roman" panose="02020603050405020304" pitchFamily="18" charset="0"/>
              </a:defRPr>
            </a:lvl4pPr>
            <a:lvl5pPr marL="0" indent="0" algn="l" defTabSz="292608" rtl="0" eaLnBrk="1" latinLnBrk="0" hangingPunct="1">
              <a:lnSpc>
                <a:spcPct val="100000"/>
              </a:lnSpc>
              <a:spcBef>
                <a:spcPts val="0"/>
              </a:spcBef>
              <a:spcAft>
                <a:spcPts val="300"/>
              </a:spcAft>
              <a:buClr>
                <a:schemeClr val="tx2"/>
              </a:buClr>
              <a:buSzPct val="100000"/>
              <a:buFontTx/>
              <a:buNone/>
              <a:tabLst>
                <a:tab pos="292608" algn="l"/>
                <a:tab pos="585216" algn="l"/>
              </a:tabLst>
              <a:defRPr sz="2000" b="0" i="0" kern="1200">
                <a:solidFill>
                  <a:schemeClr val="tx1"/>
                </a:solidFill>
                <a:latin typeface="+mn-lt"/>
                <a:ea typeface="Roboto" panose="02000000000000000000" pitchFamily="2" charset="0"/>
                <a:cs typeface="Times New Roman" panose="02020603050405020304" pitchFamily="18" charset="0"/>
              </a:defRPr>
            </a:lvl5pPr>
            <a:lvl6pPr marL="0" indent="0" algn="l" defTabSz="914400" rtl="0" eaLnBrk="1" latinLnBrk="0" hangingPunct="1">
              <a:lnSpc>
                <a:spcPct val="100000"/>
              </a:lnSpc>
              <a:spcBef>
                <a:spcPts val="0"/>
              </a:spcBef>
              <a:spcAft>
                <a:spcPts val="300"/>
              </a:spcAft>
              <a:buClr>
                <a:schemeClr val="tx2"/>
              </a:buClr>
              <a:buSzPct val="100000"/>
              <a:buFontTx/>
              <a:buNone/>
              <a:tabLst/>
              <a:defRPr sz="2000" b="0" i="0" kern="1200">
                <a:solidFill>
                  <a:schemeClr val="tx1"/>
                </a:solidFill>
                <a:latin typeface="+mn-lt"/>
                <a:ea typeface="Roboto" panose="02000000000000000000" pitchFamily="2" charset="0"/>
                <a:cs typeface="Times New Roman" panose="02020603050405020304" pitchFamily="18" charset="0"/>
              </a:defRPr>
            </a:lvl6pPr>
            <a:lvl7pPr marL="0" indent="0" algn="l" defTabSz="914400" rtl="0" eaLnBrk="1" latinLnBrk="0" hangingPunct="1">
              <a:lnSpc>
                <a:spcPct val="100000"/>
              </a:lnSpc>
              <a:spcBef>
                <a:spcPts val="0"/>
              </a:spcBef>
              <a:spcAft>
                <a:spcPts val="300"/>
              </a:spcAft>
              <a:buClr>
                <a:schemeClr val="tx2"/>
              </a:buClr>
              <a:buSzPct val="100000"/>
              <a:buFontTx/>
              <a:buNone/>
              <a:tabLst/>
              <a:defRPr sz="2000" b="0" i="0" kern="1200">
                <a:solidFill>
                  <a:schemeClr val="tx1"/>
                </a:solidFill>
                <a:latin typeface="+mn-lt"/>
                <a:ea typeface="Roboto" panose="02000000000000000000" pitchFamily="2" charset="0"/>
                <a:cs typeface="Times New Roman" panose="02020603050405020304" pitchFamily="18" charset="0"/>
              </a:defRPr>
            </a:lvl7pPr>
            <a:lvl8pPr marL="0" indent="0" algn="l" defTabSz="914400" rtl="0" eaLnBrk="1" latinLnBrk="0" hangingPunct="1">
              <a:lnSpc>
                <a:spcPct val="100000"/>
              </a:lnSpc>
              <a:spcBef>
                <a:spcPts val="0"/>
              </a:spcBef>
              <a:spcAft>
                <a:spcPts val="300"/>
              </a:spcAft>
              <a:buClr>
                <a:schemeClr val="tx2"/>
              </a:buClr>
              <a:buSzPct val="100000"/>
              <a:buFontTx/>
              <a:buNone/>
              <a:tabLst/>
              <a:defRPr sz="2000" b="0" i="0" kern="1200">
                <a:solidFill>
                  <a:schemeClr val="tx1"/>
                </a:solidFill>
                <a:latin typeface="+mn-lt"/>
                <a:ea typeface="Roboto" panose="02000000000000000000" pitchFamily="2" charset="0"/>
                <a:cs typeface="Times New Roman" panose="02020603050405020304" pitchFamily="18" charset="0"/>
              </a:defRPr>
            </a:lvl8pPr>
            <a:lvl9pPr marL="0" indent="0" algn="l" defTabSz="914400" rtl="0" eaLnBrk="1" latinLnBrk="0" hangingPunct="1">
              <a:lnSpc>
                <a:spcPct val="100000"/>
              </a:lnSpc>
              <a:spcBef>
                <a:spcPts val="0"/>
              </a:spcBef>
              <a:spcAft>
                <a:spcPts val="300"/>
              </a:spcAft>
              <a:buClr>
                <a:schemeClr val="tx2"/>
              </a:buClr>
              <a:buSzPct val="100000"/>
              <a:buFontTx/>
              <a:buNone/>
              <a:tabLst/>
              <a:defRPr sz="2000" b="0" i="0" kern="1200">
                <a:solidFill>
                  <a:schemeClr val="tx1"/>
                </a:solidFill>
                <a:latin typeface="+mn-lt"/>
                <a:ea typeface="Roboto" panose="02000000000000000000" pitchFamily="2" charset="0"/>
                <a:cs typeface="Times New Roman" panose="02020603050405020304" pitchFamily="18" charset="0"/>
              </a:defRPr>
            </a:lvl9pPr>
          </a:lstStyle>
          <a:p>
            <a:r>
              <a:rPr lang="en-US"/>
              <a:t>As reported, USD millions except %</a:t>
            </a:r>
          </a:p>
          <a:p>
            <a:endParaRPr lang="en-US"/>
          </a:p>
        </p:txBody>
      </p:sp>
      <p:sp>
        <p:nvSpPr>
          <p:cNvPr id="2" name="Slide Number Placeholder 1">
            <a:extLst>
              <a:ext uri="{FF2B5EF4-FFF2-40B4-BE49-F238E27FC236}">
                <a16:creationId xmlns:a16="http://schemas.microsoft.com/office/drawing/2014/main" id="{A5CC8871-1948-4BF0-A6A9-077BF70101FC}"/>
              </a:ext>
            </a:extLst>
          </p:cNvPr>
          <p:cNvSpPr>
            <a:spLocks noGrp="1"/>
          </p:cNvSpPr>
          <p:nvPr>
            <p:ph type="sldNum" sz="quarter" idx="18"/>
          </p:nvPr>
        </p:nvSpPr>
        <p:spPr/>
        <p:txBody>
          <a:bodyPr/>
          <a:lstStyle/>
          <a:p>
            <a:fld id="{63DCA5C9-2E11-4C67-86EB-AE1DE127DC64}" type="slidenum">
              <a:rPr lang="en-US" smtClean="0"/>
              <a:pPr/>
              <a:t>25</a:t>
            </a:fld>
            <a:endParaRPr lang="en-US"/>
          </a:p>
        </p:txBody>
      </p:sp>
      <p:sp>
        <p:nvSpPr>
          <p:cNvPr id="10" name="Rectangle 9">
            <a:extLst>
              <a:ext uri="{FF2B5EF4-FFF2-40B4-BE49-F238E27FC236}">
                <a16:creationId xmlns:a16="http://schemas.microsoft.com/office/drawing/2014/main" id="{EAE95AC8-E796-2933-2451-6D28A58BE378}"/>
              </a:ext>
            </a:extLst>
          </p:cNvPr>
          <p:cNvSpPr/>
          <p:nvPr/>
        </p:nvSpPr>
        <p:spPr>
          <a:xfrm>
            <a:off x="400499" y="5948755"/>
            <a:ext cx="11303821" cy="338554"/>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Tx/>
              <a:buAutoNum type="romanLcParenBoth"/>
              <a:tabLst/>
              <a:defRPr/>
            </a:pPr>
            <a:r>
              <a:rPr kumimoji="0" lang="en-US" sz="8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Components of revenue change may not add due to rounding.</a:t>
            </a:r>
          </a:p>
          <a:p>
            <a:pPr marL="285750" indent="-285750" defTabSz="914400">
              <a:buFontTx/>
              <a:buAutoNum type="romanLcParenBoth"/>
              <a:defRPr/>
            </a:pPr>
            <a:r>
              <a:rPr lang="en-US" sz="800">
                <a:solidFill>
                  <a:prstClr val="black"/>
                </a:solidFill>
                <a:latin typeface="Times New Roman" panose="02020603050405020304" pitchFamily="18" charset="0"/>
              </a:rPr>
              <a:t>Interest income did not contribute to organic change for the three months ended March 31, 2025</a:t>
            </a:r>
          </a:p>
        </p:txBody>
      </p:sp>
      <p:pic>
        <p:nvPicPr>
          <p:cNvPr id="17" name="Picture 16">
            <a:extLst>
              <a:ext uri="{FF2B5EF4-FFF2-40B4-BE49-F238E27FC236}">
                <a16:creationId xmlns:a16="http://schemas.microsoft.com/office/drawing/2014/main" id="{8E86D480-0BBC-DB23-25C1-4C8AFC41BA07}"/>
              </a:ext>
            </a:extLst>
          </p:cNvPr>
          <p:cNvPicPr>
            <a:picLocks noChangeAspect="1"/>
          </p:cNvPicPr>
          <p:nvPr/>
        </p:nvPicPr>
        <p:blipFill>
          <a:blip r:embed="rId5"/>
          <a:stretch>
            <a:fillRect/>
          </a:stretch>
        </p:blipFill>
        <p:spPr>
          <a:xfrm>
            <a:off x="556103" y="1699843"/>
            <a:ext cx="10992612" cy="2974848"/>
          </a:xfrm>
          <a:prstGeom prst="rect">
            <a:avLst/>
          </a:prstGeom>
        </p:spPr>
      </p:pic>
    </p:spTree>
    <p:extLst>
      <p:ext uri="{BB962C8B-B14F-4D97-AF65-F5344CB8AC3E}">
        <p14:creationId xmlns:p14="http://schemas.microsoft.com/office/powerpoint/2010/main" val="2419794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E7A2DCB-DD9D-4709-BBE2-3D87A139127F}"/>
              </a:ext>
            </a:extLst>
          </p:cNvPr>
          <p:cNvGraphicFramePr>
            <a:graphicFrameLocks noChangeAspect="1"/>
          </p:cNvGraphicFramePr>
          <p:nvPr>
            <p:custDataLst>
              <p:tags r:id="rId1"/>
            </p:custDataLst>
            <p:extLst>
              <p:ext uri="{D42A27DB-BD31-4B8C-83A1-F6EECF244321}">
                <p14:modId xmlns:p14="http://schemas.microsoft.com/office/powerpoint/2010/main" val="6063336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7" name="Object 6" hidden="1">
                        <a:extLst>
                          <a:ext uri="{FF2B5EF4-FFF2-40B4-BE49-F238E27FC236}">
                            <a16:creationId xmlns:a16="http://schemas.microsoft.com/office/drawing/2014/main" id="{3E7A2DCB-DD9D-4709-BBE2-3D87A139127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Footer Placeholder 4">
            <a:extLst>
              <a:ext uri="{FF2B5EF4-FFF2-40B4-BE49-F238E27FC236}">
                <a16:creationId xmlns:a16="http://schemas.microsoft.com/office/drawing/2014/main" id="{8A82EB2E-C4C1-4C0B-97A8-3DC80BC0063B}"/>
              </a:ext>
            </a:extLst>
          </p:cNvPr>
          <p:cNvSpPr>
            <a:spLocks noGrp="1"/>
          </p:cNvSpPr>
          <p:nvPr>
            <p:ph type="ftr" sz="quarter" idx="10"/>
          </p:nvPr>
        </p:nvSpPr>
        <p:spPr>
          <a:xfrm>
            <a:off x="457199" y="6519671"/>
            <a:ext cx="9183190" cy="151095"/>
          </a:xfrm>
        </p:spPr>
        <p:txBody>
          <a:bodyPr/>
          <a:lstStyle/>
          <a:p>
            <a:r>
              <a:rPr lang="en-US"/>
              <a:t>© 2025 WTW. All rights reserved. See “WTW Forward-Looking Statements“ above for information about forward-looking statements and cautionary language, including how actual results may differ materially from those in the slide presentation.</a:t>
            </a:r>
          </a:p>
        </p:txBody>
      </p:sp>
      <p:sp>
        <p:nvSpPr>
          <p:cNvPr id="4" name="Title 3">
            <a:extLst>
              <a:ext uri="{FF2B5EF4-FFF2-40B4-BE49-F238E27FC236}">
                <a16:creationId xmlns:a16="http://schemas.microsoft.com/office/drawing/2014/main" id="{5AE9FB6C-565D-4471-B6DE-46F366E517B0}"/>
              </a:ext>
            </a:extLst>
          </p:cNvPr>
          <p:cNvSpPr>
            <a:spLocks noGrp="1"/>
          </p:cNvSpPr>
          <p:nvPr>
            <p:ph type="title"/>
          </p:nvPr>
        </p:nvSpPr>
        <p:spPr/>
        <p:txBody>
          <a:bodyPr vert="horz"/>
          <a:lstStyle/>
          <a:p>
            <a:r>
              <a:rPr lang="en-US"/>
              <a:t>Adjusted Op Income and Margin, Adj. EBITDA and Margin</a:t>
            </a:r>
          </a:p>
        </p:txBody>
      </p:sp>
      <p:sp>
        <p:nvSpPr>
          <p:cNvPr id="26" name="Text Placeholder 3">
            <a:extLst>
              <a:ext uri="{FF2B5EF4-FFF2-40B4-BE49-F238E27FC236}">
                <a16:creationId xmlns:a16="http://schemas.microsoft.com/office/drawing/2014/main" id="{BCFA1B2C-6334-49A6-B3D3-8B4BF3EC8260}"/>
              </a:ext>
            </a:extLst>
          </p:cNvPr>
          <p:cNvSpPr>
            <a:spLocks noGrp="1"/>
          </p:cNvSpPr>
          <p:nvPr>
            <p:ph type="body" sz="quarter" idx="17"/>
          </p:nvPr>
        </p:nvSpPr>
        <p:spPr>
          <a:xfrm>
            <a:off x="457200" y="933769"/>
            <a:ext cx="11247120" cy="365760"/>
          </a:xfrm>
        </p:spPr>
        <p:txBody>
          <a:bodyPr/>
          <a:lstStyle/>
          <a:p>
            <a:r>
              <a:rPr lang="en-US"/>
              <a:t>As reported, USD millions except %</a:t>
            </a:r>
          </a:p>
        </p:txBody>
      </p:sp>
      <p:sp>
        <p:nvSpPr>
          <p:cNvPr id="2" name="Slide Number Placeholder 1">
            <a:extLst>
              <a:ext uri="{FF2B5EF4-FFF2-40B4-BE49-F238E27FC236}">
                <a16:creationId xmlns:a16="http://schemas.microsoft.com/office/drawing/2014/main" id="{725D2056-6BDF-4BAF-9290-6DD8FAD930AB}"/>
              </a:ext>
            </a:extLst>
          </p:cNvPr>
          <p:cNvSpPr>
            <a:spLocks noGrp="1"/>
          </p:cNvSpPr>
          <p:nvPr>
            <p:ph type="sldNum" sz="quarter" idx="18"/>
          </p:nvPr>
        </p:nvSpPr>
        <p:spPr/>
        <p:txBody>
          <a:bodyPr/>
          <a:lstStyle/>
          <a:p>
            <a:fld id="{63DCA5C9-2E11-4C67-86EB-AE1DE127DC64}" type="slidenum">
              <a:rPr lang="en-US" smtClean="0"/>
              <a:pPr/>
              <a:t>26</a:t>
            </a:fld>
            <a:endParaRPr lang="en-US"/>
          </a:p>
        </p:txBody>
      </p:sp>
      <p:pic>
        <p:nvPicPr>
          <p:cNvPr id="11" name="Picture 10">
            <a:extLst>
              <a:ext uri="{FF2B5EF4-FFF2-40B4-BE49-F238E27FC236}">
                <a16:creationId xmlns:a16="http://schemas.microsoft.com/office/drawing/2014/main" id="{EE7A5F74-E8C8-AEFF-1536-72067AF5EB32}"/>
              </a:ext>
            </a:extLst>
          </p:cNvPr>
          <p:cNvPicPr>
            <a:picLocks noChangeAspect="1"/>
          </p:cNvPicPr>
          <p:nvPr/>
        </p:nvPicPr>
        <p:blipFill>
          <a:blip r:embed="rId5"/>
          <a:stretch>
            <a:fillRect/>
          </a:stretch>
        </p:blipFill>
        <p:spPr>
          <a:xfrm>
            <a:off x="769544" y="1483284"/>
            <a:ext cx="10622432" cy="4082372"/>
          </a:xfrm>
          <a:prstGeom prst="rect">
            <a:avLst/>
          </a:prstGeom>
        </p:spPr>
      </p:pic>
    </p:spTree>
    <p:extLst>
      <p:ext uri="{BB962C8B-B14F-4D97-AF65-F5344CB8AC3E}">
        <p14:creationId xmlns:p14="http://schemas.microsoft.com/office/powerpoint/2010/main" val="906994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E7A2DCB-DD9D-4709-BBE2-3D87A139127F}"/>
              </a:ext>
            </a:extLst>
          </p:cNvPr>
          <p:cNvGraphicFramePr>
            <a:graphicFrameLocks noChangeAspect="1"/>
          </p:cNvGraphicFramePr>
          <p:nvPr>
            <p:custDataLst>
              <p:tags r:id="rId1"/>
            </p:custDataLst>
            <p:extLst>
              <p:ext uri="{D42A27DB-BD31-4B8C-83A1-F6EECF244321}">
                <p14:modId xmlns:p14="http://schemas.microsoft.com/office/powerpoint/2010/main" val="559858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7" name="Object 6" hidden="1">
                        <a:extLst>
                          <a:ext uri="{FF2B5EF4-FFF2-40B4-BE49-F238E27FC236}">
                            <a16:creationId xmlns:a16="http://schemas.microsoft.com/office/drawing/2014/main" id="{3E7A2DCB-DD9D-4709-BBE2-3D87A139127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CBBDDF18-D6AD-45D1-ADDF-E53AD08944CE}"/>
              </a:ext>
            </a:extLst>
          </p:cNvPr>
          <p:cNvSpPr>
            <a:spLocks noGrp="1"/>
          </p:cNvSpPr>
          <p:nvPr>
            <p:ph type="title"/>
          </p:nvPr>
        </p:nvSpPr>
        <p:spPr/>
        <p:txBody>
          <a:bodyPr vert="horz"/>
          <a:lstStyle/>
          <a:p>
            <a:r>
              <a:rPr lang="en-US"/>
              <a:t>Adjusted Net Income and Adjusted Diluted EPS</a:t>
            </a:r>
          </a:p>
        </p:txBody>
      </p:sp>
      <p:sp>
        <p:nvSpPr>
          <p:cNvPr id="5" name="Footer Placeholder 4">
            <a:extLst>
              <a:ext uri="{FF2B5EF4-FFF2-40B4-BE49-F238E27FC236}">
                <a16:creationId xmlns:a16="http://schemas.microsoft.com/office/drawing/2014/main" id="{8A82EB2E-C4C1-4C0B-97A8-3DC80BC0063B}"/>
              </a:ext>
            </a:extLst>
          </p:cNvPr>
          <p:cNvSpPr>
            <a:spLocks noGrp="1"/>
          </p:cNvSpPr>
          <p:nvPr>
            <p:ph type="ftr" sz="quarter" idx="10"/>
          </p:nvPr>
        </p:nvSpPr>
        <p:spPr>
          <a:xfrm>
            <a:off x="457198" y="6519671"/>
            <a:ext cx="8904516" cy="175089"/>
          </a:xfrm>
        </p:spPr>
        <p:txBody>
          <a:bodyPr/>
          <a:lstStyle/>
          <a:p>
            <a:r>
              <a:rPr lang="en-US"/>
              <a:t>© 2025 WTW. All rights reserved. See “WTW Forward-Looking Statements“ above for information about forward-looking statements and cautionary language, including how actual results may differ materially from those in the slide presentation.</a:t>
            </a:r>
          </a:p>
        </p:txBody>
      </p:sp>
      <p:sp>
        <p:nvSpPr>
          <p:cNvPr id="9" name="Text Placeholder 3">
            <a:extLst>
              <a:ext uri="{FF2B5EF4-FFF2-40B4-BE49-F238E27FC236}">
                <a16:creationId xmlns:a16="http://schemas.microsoft.com/office/drawing/2014/main" id="{6736E0B6-47BE-46CD-A512-AA0674569C9F}"/>
              </a:ext>
            </a:extLst>
          </p:cNvPr>
          <p:cNvSpPr txBox="1">
            <a:spLocks/>
          </p:cNvSpPr>
          <p:nvPr/>
        </p:nvSpPr>
        <p:spPr>
          <a:xfrm>
            <a:off x="457200" y="950913"/>
            <a:ext cx="11247438" cy="3651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2000" b="0" i="0" kern="1200">
                <a:solidFill>
                  <a:schemeClr val="tx1"/>
                </a:solidFill>
                <a:latin typeface="+mn-lt"/>
                <a:ea typeface="Roboto" panose="02000000000000000000" pitchFamily="2" charset="0"/>
                <a:cs typeface="Arial" panose="020B0604020202020204" pitchFamily="34" charset="0"/>
              </a:defRPr>
            </a:lvl2pPr>
            <a:lvl3pPr marL="0" indent="0" algn="l" defTabSz="292608" rtl="0" eaLnBrk="1" latinLnBrk="0" hangingPunct="1">
              <a:lnSpc>
                <a:spcPct val="100000"/>
              </a:lnSpc>
              <a:spcBef>
                <a:spcPts val="0"/>
              </a:spcBef>
              <a:spcAft>
                <a:spcPts val="300"/>
              </a:spcAft>
              <a:buClr>
                <a:schemeClr val="tx2"/>
              </a:buClr>
              <a:buFontTx/>
              <a:buNone/>
              <a:tabLst>
                <a:tab pos="276225" algn="l"/>
                <a:tab pos="584200" algn="l"/>
              </a:tabLst>
              <a:defRPr sz="2000" b="0" i="0" kern="1200">
                <a:solidFill>
                  <a:schemeClr val="tx1"/>
                </a:solidFill>
                <a:latin typeface="+mn-lt"/>
                <a:ea typeface="Roboto" panose="02000000000000000000" pitchFamily="2" charset="0"/>
                <a:cs typeface="Times New Roman" panose="02020603050405020304" pitchFamily="18" charset="0"/>
              </a:defRPr>
            </a:lvl3pPr>
            <a:lvl4pPr marL="0" marR="0" indent="0" algn="l" defTabSz="292608" rtl="0" eaLnBrk="1" fontAlgn="auto" latinLnBrk="0" hangingPunct="1">
              <a:lnSpc>
                <a:spcPct val="100000"/>
              </a:lnSpc>
              <a:spcBef>
                <a:spcPts val="0"/>
              </a:spcBef>
              <a:spcAft>
                <a:spcPts val="300"/>
              </a:spcAft>
              <a:buClr>
                <a:schemeClr val="tx2"/>
              </a:buClr>
              <a:buSzPct val="100000"/>
              <a:buFontTx/>
              <a:buNone/>
              <a:tabLst/>
              <a:defRPr sz="2000" b="0" i="0" kern="1200">
                <a:solidFill>
                  <a:schemeClr val="tx1"/>
                </a:solidFill>
                <a:latin typeface="+mn-lt"/>
                <a:ea typeface="Roboto" panose="02000000000000000000" pitchFamily="2" charset="0"/>
                <a:cs typeface="Times New Roman" panose="02020603050405020304" pitchFamily="18" charset="0"/>
              </a:defRPr>
            </a:lvl4pPr>
            <a:lvl5pPr marL="0" indent="0" algn="l" defTabSz="292608" rtl="0" eaLnBrk="1" latinLnBrk="0" hangingPunct="1">
              <a:lnSpc>
                <a:spcPct val="100000"/>
              </a:lnSpc>
              <a:spcBef>
                <a:spcPts val="0"/>
              </a:spcBef>
              <a:spcAft>
                <a:spcPts val="300"/>
              </a:spcAft>
              <a:buClr>
                <a:schemeClr val="tx2"/>
              </a:buClr>
              <a:buSzPct val="100000"/>
              <a:buFontTx/>
              <a:buNone/>
              <a:tabLst>
                <a:tab pos="292608" algn="l"/>
                <a:tab pos="585216" algn="l"/>
              </a:tabLst>
              <a:defRPr sz="2000" b="0" i="0" kern="1200">
                <a:solidFill>
                  <a:schemeClr val="tx1"/>
                </a:solidFill>
                <a:latin typeface="+mn-lt"/>
                <a:ea typeface="Roboto" panose="02000000000000000000" pitchFamily="2" charset="0"/>
                <a:cs typeface="Times New Roman" panose="02020603050405020304" pitchFamily="18" charset="0"/>
              </a:defRPr>
            </a:lvl5pPr>
            <a:lvl6pPr marL="0" indent="0" algn="l" defTabSz="914400" rtl="0" eaLnBrk="1" latinLnBrk="0" hangingPunct="1">
              <a:lnSpc>
                <a:spcPct val="100000"/>
              </a:lnSpc>
              <a:spcBef>
                <a:spcPts val="0"/>
              </a:spcBef>
              <a:spcAft>
                <a:spcPts val="300"/>
              </a:spcAft>
              <a:buClr>
                <a:schemeClr val="tx2"/>
              </a:buClr>
              <a:buSzPct val="100000"/>
              <a:buFontTx/>
              <a:buNone/>
              <a:tabLst/>
              <a:defRPr sz="2000" b="0" i="0" kern="1200">
                <a:solidFill>
                  <a:schemeClr val="tx1"/>
                </a:solidFill>
                <a:latin typeface="+mn-lt"/>
                <a:ea typeface="Roboto" panose="02000000000000000000" pitchFamily="2" charset="0"/>
                <a:cs typeface="Times New Roman" panose="02020603050405020304" pitchFamily="18" charset="0"/>
              </a:defRPr>
            </a:lvl6pPr>
            <a:lvl7pPr marL="0" indent="0" algn="l" defTabSz="914400" rtl="0" eaLnBrk="1" latinLnBrk="0" hangingPunct="1">
              <a:lnSpc>
                <a:spcPct val="100000"/>
              </a:lnSpc>
              <a:spcBef>
                <a:spcPts val="0"/>
              </a:spcBef>
              <a:spcAft>
                <a:spcPts val="300"/>
              </a:spcAft>
              <a:buClr>
                <a:schemeClr val="tx2"/>
              </a:buClr>
              <a:buSzPct val="100000"/>
              <a:buFontTx/>
              <a:buNone/>
              <a:tabLst/>
              <a:defRPr sz="2000" b="0" i="0" kern="1200">
                <a:solidFill>
                  <a:schemeClr val="tx1"/>
                </a:solidFill>
                <a:latin typeface="+mn-lt"/>
                <a:ea typeface="Roboto" panose="02000000000000000000" pitchFamily="2" charset="0"/>
                <a:cs typeface="Times New Roman" panose="02020603050405020304" pitchFamily="18" charset="0"/>
              </a:defRPr>
            </a:lvl7pPr>
            <a:lvl8pPr marL="0" indent="0" algn="l" defTabSz="914400" rtl="0" eaLnBrk="1" latinLnBrk="0" hangingPunct="1">
              <a:lnSpc>
                <a:spcPct val="100000"/>
              </a:lnSpc>
              <a:spcBef>
                <a:spcPts val="0"/>
              </a:spcBef>
              <a:spcAft>
                <a:spcPts val="300"/>
              </a:spcAft>
              <a:buClr>
                <a:schemeClr val="tx2"/>
              </a:buClr>
              <a:buSzPct val="100000"/>
              <a:buFontTx/>
              <a:buNone/>
              <a:tabLst/>
              <a:defRPr sz="2000" b="0" i="0" kern="1200">
                <a:solidFill>
                  <a:schemeClr val="tx1"/>
                </a:solidFill>
                <a:latin typeface="+mn-lt"/>
                <a:ea typeface="Roboto" panose="02000000000000000000" pitchFamily="2" charset="0"/>
                <a:cs typeface="Times New Roman" panose="02020603050405020304" pitchFamily="18" charset="0"/>
              </a:defRPr>
            </a:lvl8pPr>
            <a:lvl9pPr marL="0" indent="0" algn="l" defTabSz="914400" rtl="0" eaLnBrk="1" latinLnBrk="0" hangingPunct="1">
              <a:lnSpc>
                <a:spcPct val="100000"/>
              </a:lnSpc>
              <a:spcBef>
                <a:spcPts val="0"/>
              </a:spcBef>
              <a:spcAft>
                <a:spcPts val="300"/>
              </a:spcAft>
              <a:buClr>
                <a:schemeClr val="tx2"/>
              </a:buClr>
              <a:buSzPct val="100000"/>
              <a:buFontTx/>
              <a:buNone/>
              <a:tabLst/>
              <a:defRPr sz="2000" b="0" i="0" kern="1200">
                <a:solidFill>
                  <a:schemeClr val="tx1"/>
                </a:solidFill>
                <a:latin typeface="+mn-lt"/>
                <a:ea typeface="Roboto" panose="02000000000000000000" pitchFamily="2" charset="0"/>
                <a:cs typeface="Times New Roman" panose="02020603050405020304" pitchFamily="18" charset="0"/>
              </a:defRPr>
            </a:lvl9pPr>
          </a:lstStyle>
          <a:p>
            <a:r>
              <a:rPr lang="en-US"/>
              <a:t>As reported, USD millions except %</a:t>
            </a:r>
          </a:p>
          <a:p>
            <a:endParaRPr lang="en-US"/>
          </a:p>
        </p:txBody>
      </p:sp>
      <p:sp>
        <p:nvSpPr>
          <p:cNvPr id="2" name="Slide Number Placeholder 1">
            <a:extLst>
              <a:ext uri="{FF2B5EF4-FFF2-40B4-BE49-F238E27FC236}">
                <a16:creationId xmlns:a16="http://schemas.microsoft.com/office/drawing/2014/main" id="{BD521ACE-2015-445E-BEA4-FBF56DC7EEE8}"/>
              </a:ext>
            </a:extLst>
          </p:cNvPr>
          <p:cNvSpPr>
            <a:spLocks noGrp="1"/>
          </p:cNvSpPr>
          <p:nvPr>
            <p:ph type="sldNum" sz="quarter" idx="18"/>
          </p:nvPr>
        </p:nvSpPr>
        <p:spPr/>
        <p:txBody>
          <a:bodyPr/>
          <a:lstStyle/>
          <a:p>
            <a:fld id="{63DCA5C9-2E11-4C67-86EB-AE1DE127DC64}" type="slidenum">
              <a:rPr lang="en-US" smtClean="0"/>
              <a:pPr/>
              <a:t>27</a:t>
            </a:fld>
            <a:endParaRPr lang="en-US"/>
          </a:p>
        </p:txBody>
      </p:sp>
      <p:sp>
        <p:nvSpPr>
          <p:cNvPr id="8" name="Rectangle 7">
            <a:extLst>
              <a:ext uri="{FF2B5EF4-FFF2-40B4-BE49-F238E27FC236}">
                <a16:creationId xmlns:a16="http://schemas.microsoft.com/office/drawing/2014/main" id="{4D9317E9-70C2-FB41-12A5-0D77BDEAFA07}"/>
              </a:ext>
            </a:extLst>
          </p:cNvPr>
          <p:cNvSpPr/>
          <p:nvPr/>
        </p:nvSpPr>
        <p:spPr>
          <a:xfrm>
            <a:off x="400499" y="5938248"/>
            <a:ext cx="11303821" cy="338554"/>
          </a:xfrm>
          <a:prstGeom prst="rect">
            <a:avLst/>
          </a:prstGeom>
        </p:spPr>
        <p:txBody>
          <a:bodyPr wrap="square">
            <a:spAutoFit/>
          </a:bodyPr>
          <a:lstStyle/>
          <a:p>
            <a:pPr marL="285750" indent="-285750" defTabSz="914400">
              <a:buFontTx/>
              <a:buAutoNum type="romanLcParenBoth"/>
              <a:defRPr/>
            </a:pPr>
            <a:r>
              <a:rPr kumimoji="0" lang="en-US" sz="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 tax effect was calculated using an effective tax rate for each item.</a:t>
            </a:r>
          </a:p>
          <a:p>
            <a:pPr marL="285750" indent="-285750" defTabSz="914400">
              <a:buFontTx/>
              <a:buAutoNum type="romanLcParenBoth"/>
              <a:defRPr/>
            </a:pPr>
            <a:r>
              <a:rPr kumimoji="0" lang="en-US" sz="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Per share values and totals may differ due to rounding.</a:t>
            </a:r>
          </a:p>
        </p:txBody>
      </p:sp>
      <p:pic>
        <p:nvPicPr>
          <p:cNvPr id="12" name="Picture 11">
            <a:extLst>
              <a:ext uri="{FF2B5EF4-FFF2-40B4-BE49-F238E27FC236}">
                <a16:creationId xmlns:a16="http://schemas.microsoft.com/office/drawing/2014/main" id="{C070F6ED-575B-40DB-75A3-22BEB78EA5DB}"/>
              </a:ext>
            </a:extLst>
          </p:cNvPr>
          <p:cNvPicPr>
            <a:picLocks noChangeAspect="1"/>
          </p:cNvPicPr>
          <p:nvPr/>
        </p:nvPicPr>
        <p:blipFill>
          <a:blip r:embed="rId5"/>
          <a:stretch>
            <a:fillRect/>
          </a:stretch>
        </p:blipFill>
        <p:spPr>
          <a:xfrm>
            <a:off x="574548" y="1428750"/>
            <a:ext cx="11042904" cy="4000500"/>
          </a:xfrm>
          <a:prstGeom prst="rect">
            <a:avLst/>
          </a:prstGeom>
        </p:spPr>
      </p:pic>
    </p:spTree>
    <p:extLst>
      <p:ext uri="{BB962C8B-B14F-4D97-AF65-F5344CB8AC3E}">
        <p14:creationId xmlns:p14="http://schemas.microsoft.com/office/powerpoint/2010/main" val="158210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A5EC357-8D7C-48F7-A2CA-ACCBDFE4CE84}"/>
              </a:ext>
            </a:extLst>
          </p:cNvPr>
          <p:cNvGraphicFramePr>
            <a:graphicFrameLocks noChangeAspect="1"/>
          </p:cNvGraphicFramePr>
          <p:nvPr>
            <p:custDataLst>
              <p:tags r:id="rId1"/>
            </p:custDataLst>
            <p:extLst>
              <p:ext uri="{D42A27DB-BD31-4B8C-83A1-F6EECF244321}">
                <p14:modId xmlns:p14="http://schemas.microsoft.com/office/powerpoint/2010/main" val="40242454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8" name="Object 7" hidden="1">
                        <a:extLst>
                          <a:ext uri="{FF2B5EF4-FFF2-40B4-BE49-F238E27FC236}">
                            <a16:creationId xmlns:a16="http://schemas.microsoft.com/office/drawing/2014/main" id="{1A5EC357-8D7C-48F7-A2CA-ACCBDFE4CE8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30906603-3B88-4757-96C3-C542550D69A8}"/>
              </a:ext>
            </a:extLst>
          </p:cNvPr>
          <p:cNvSpPr>
            <a:spLocks noGrp="1"/>
          </p:cNvSpPr>
          <p:nvPr>
            <p:ph type="title"/>
          </p:nvPr>
        </p:nvSpPr>
        <p:spPr>
          <a:xfrm>
            <a:off x="457200" y="457199"/>
            <a:ext cx="11261723" cy="365760"/>
          </a:xfrm>
        </p:spPr>
        <p:txBody>
          <a:bodyPr vert="horz"/>
          <a:lstStyle/>
          <a:p>
            <a:r>
              <a:rPr lang="en-US"/>
              <a:t>Adjusted Income Before Taxes, Adjusted Income Tax Rate and Free Cash Flow</a:t>
            </a:r>
            <a:endParaRPr lang="en-GB"/>
          </a:p>
        </p:txBody>
      </p:sp>
      <p:sp>
        <p:nvSpPr>
          <p:cNvPr id="4" name="Text Placeholder 3">
            <a:extLst>
              <a:ext uri="{FF2B5EF4-FFF2-40B4-BE49-F238E27FC236}">
                <a16:creationId xmlns:a16="http://schemas.microsoft.com/office/drawing/2014/main" id="{075550B8-74C2-4003-96AB-089258BB582B}"/>
              </a:ext>
            </a:extLst>
          </p:cNvPr>
          <p:cNvSpPr>
            <a:spLocks noGrp="1"/>
          </p:cNvSpPr>
          <p:nvPr>
            <p:ph type="body" sz="quarter" idx="17"/>
          </p:nvPr>
        </p:nvSpPr>
        <p:spPr>
          <a:xfrm>
            <a:off x="471803" y="1318687"/>
            <a:ext cx="11247120" cy="365760"/>
          </a:xfrm>
        </p:spPr>
        <p:txBody>
          <a:bodyPr/>
          <a:lstStyle/>
          <a:p>
            <a:r>
              <a:rPr lang="en-US"/>
              <a:t>As reported, USD millions except %</a:t>
            </a:r>
          </a:p>
        </p:txBody>
      </p:sp>
      <p:sp>
        <p:nvSpPr>
          <p:cNvPr id="5" name="Footer Placeholder 4">
            <a:extLst>
              <a:ext uri="{FF2B5EF4-FFF2-40B4-BE49-F238E27FC236}">
                <a16:creationId xmlns:a16="http://schemas.microsoft.com/office/drawing/2014/main" id="{FA6DEB77-5195-45AF-9D2B-709C91DF01AC}"/>
              </a:ext>
            </a:extLst>
          </p:cNvPr>
          <p:cNvSpPr>
            <a:spLocks noGrp="1"/>
          </p:cNvSpPr>
          <p:nvPr>
            <p:ph type="ftr" sz="quarter" idx="10"/>
          </p:nvPr>
        </p:nvSpPr>
        <p:spPr>
          <a:xfrm>
            <a:off x="457198" y="6519671"/>
            <a:ext cx="8704219" cy="124969"/>
          </a:xfrm>
        </p:spPr>
        <p:txBody>
          <a:bodyPr/>
          <a:lstStyle/>
          <a:p>
            <a:r>
              <a:rPr lang="en-US"/>
              <a:t>© 2025 WTW. All rights reserved. See “WTW Forward-Looking Statements“ above for information about forward-looking statements and cautionary language, including how actual results may differ materially from those in the slide presentation.</a:t>
            </a:r>
          </a:p>
        </p:txBody>
      </p:sp>
      <p:sp>
        <p:nvSpPr>
          <p:cNvPr id="2" name="Slide Number Placeholder 1">
            <a:extLst>
              <a:ext uri="{FF2B5EF4-FFF2-40B4-BE49-F238E27FC236}">
                <a16:creationId xmlns:a16="http://schemas.microsoft.com/office/drawing/2014/main" id="{F7F0BAFC-0976-421A-A290-AB43AC9BF569}"/>
              </a:ext>
            </a:extLst>
          </p:cNvPr>
          <p:cNvSpPr>
            <a:spLocks noGrp="1"/>
          </p:cNvSpPr>
          <p:nvPr>
            <p:ph type="sldNum" sz="quarter" idx="18"/>
          </p:nvPr>
        </p:nvSpPr>
        <p:spPr/>
        <p:txBody>
          <a:bodyPr/>
          <a:lstStyle/>
          <a:p>
            <a:fld id="{63DCA5C9-2E11-4C67-86EB-AE1DE127DC64}" type="slidenum">
              <a:rPr lang="en-US" smtClean="0"/>
              <a:pPr/>
              <a:t>28</a:t>
            </a:fld>
            <a:endParaRPr lang="en-US"/>
          </a:p>
        </p:txBody>
      </p:sp>
      <p:sp>
        <p:nvSpPr>
          <p:cNvPr id="9" name="Rectangle 8">
            <a:extLst>
              <a:ext uri="{FF2B5EF4-FFF2-40B4-BE49-F238E27FC236}">
                <a16:creationId xmlns:a16="http://schemas.microsoft.com/office/drawing/2014/main" id="{254792C1-A14F-57BE-9E4C-0F8AD1B4FF16}"/>
              </a:ext>
            </a:extLst>
          </p:cNvPr>
          <p:cNvSpPr/>
          <p:nvPr/>
        </p:nvSpPr>
        <p:spPr>
          <a:xfrm>
            <a:off x="458591" y="6080090"/>
            <a:ext cx="11303821" cy="461665"/>
          </a:xfrm>
          <a:prstGeom prst="rect">
            <a:avLst/>
          </a:prstGeom>
        </p:spPr>
        <p:txBody>
          <a:bodyPr wrap="square">
            <a:spAutoFit/>
          </a:bodyPr>
          <a:lstStyle/>
          <a:p>
            <a:pPr marL="285750" indent="-285750" defTabSz="914400">
              <a:buFontTx/>
              <a:buAutoNum type="romanLcParenBoth"/>
              <a:defRPr/>
            </a:pPr>
            <a:r>
              <a:rPr lang="en-US" sz="800">
                <a:solidFill>
                  <a:prstClr val="black"/>
                </a:solidFill>
                <a:latin typeface="Times New Roman" panose="02020603050405020304" pitchFamily="18" charset="0"/>
                <a:cs typeface="Times New Roman" panose="02020603050405020304" pitchFamily="18" charset="0"/>
              </a:rPr>
              <a:t>﻿</a:t>
            </a:r>
            <a:r>
              <a:rPr lang="en-US" sz="800">
                <a:solidFill>
                  <a:prstClr val="black"/>
                </a:solidFill>
                <a:latin typeface="Times New Roman" panose="02020603050405020304" pitchFamily="18" charset="0"/>
              </a:rPr>
              <a:t>﻿</a:t>
            </a:r>
            <a:r>
              <a:rPr kumimoji="0" lang="en-US" sz="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 tax effect was calculated using an effective tax rate for each item.</a:t>
            </a:r>
          </a:p>
          <a:p>
            <a:pPr marL="285750" indent="-285750" defTabSz="914400">
              <a:buFontTx/>
              <a:buAutoNum type="romanLcParenBoth"/>
              <a:defRPr/>
            </a:pPr>
            <a:endParaRPr lang="en-US" sz="800">
              <a:solidFill>
                <a:prstClr val="black"/>
              </a:solidFill>
              <a:latin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Tx/>
              <a:buAutoNum type="romanLcParenBoth"/>
              <a:tabLst/>
              <a:defRPr/>
            </a:pPr>
            <a:endParaRPr kumimoji="0" lang="en-US" sz="8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pic>
        <p:nvPicPr>
          <p:cNvPr id="19" name="Picture 18">
            <a:extLst>
              <a:ext uri="{FF2B5EF4-FFF2-40B4-BE49-F238E27FC236}">
                <a16:creationId xmlns:a16="http://schemas.microsoft.com/office/drawing/2014/main" id="{EA455BEC-A5AD-6C16-4375-80134CE731C7}"/>
              </a:ext>
            </a:extLst>
          </p:cNvPr>
          <p:cNvPicPr>
            <a:picLocks noChangeAspect="1"/>
          </p:cNvPicPr>
          <p:nvPr/>
        </p:nvPicPr>
        <p:blipFill>
          <a:blip r:embed="rId5"/>
          <a:stretch>
            <a:fillRect/>
          </a:stretch>
        </p:blipFill>
        <p:spPr>
          <a:xfrm>
            <a:off x="574548" y="1764411"/>
            <a:ext cx="11042904" cy="3081528"/>
          </a:xfrm>
          <a:prstGeom prst="rect">
            <a:avLst/>
          </a:prstGeom>
        </p:spPr>
      </p:pic>
      <p:pic>
        <p:nvPicPr>
          <p:cNvPr id="7" name="Picture 6">
            <a:extLst>
              <a:ext uri="{FF2B5EF4-FFF2-40B4-BE49-F238E27FC236}">
                <a16:creationId xmlns:a16="http://schemas.microsoft.com/office/drawing/2014/main" id="{63C2F582-B90A-7614-E218-513E36DE447E}"/>
              </a:ext>
            </a:extLst>
          </p:cNvPr>
          <p:cNvPicPr>
            <a:picLocks noChangeAspect="1"/>
          </p:cNvPicPr>
          <p:nvPr/>
        </p:nvPicPr>
        <p:blipFill>
          <a:blip r:embed="rId6"/>
          <a:stretch>
            <a:fillRect/>
          </a:stretch>
        </p:blipFill>
        <p:spPr>
          <a:xfrm>
            <a:off x="566609" y="5110274"/>
            <a:ext cx="11042904" cy="816864"/>
          </a:xfrm>
          <a:prstGeom prst="rect">
            <a:avLst/>
          </a:prstGeom>
        </p:spPr>
      </p:pic>
    </p:spTree>
    <p:extLst>
      <p:ext uri="{BB962C8B-B14F-4D97-AF65-F5344CB8AC3E}">
        <p14:creationId xmlns:p14="http://schemas.microsoft.com/office/powerpoint/2010/main" val="3613488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01FFE-CBBF-B885-3FAA-DB514C01B9D8}"/>
            </a:ext>
          </a:extLst>
        </p:cNvPr>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1E61EA7-A44F-ED83-63F1-EA55CF83CF2C}"/>
              </a:ext>
            </a:extLst>
          </p:cNvPr>
          <p:cNvGraphicFramePr>
            <a:graphicFrameLocks noChangeAspect="1"/>
          </p:cNvGraphicFramePr>
          <p:nvPr>
            <p:custDataLst>
              <p:tags r:id="rId1"/>
            </p:custDataLst>
            <p:extLst>
              <p:ext uri="{D42A27DB-BD31-4B8C-83A1-F6EECF244321}">
                <p14:modId xmlns:p14="http://schemas.microsoft.com/office/powerpoint/2010/main" val="1485207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8" imgH="338" progId="TCLayout.ActiveDocument.1">
                  <p:embed/>
                </p:oleObj>
              </mc:Choice>
              <mc:Fallback>
                <p:oleObj name="think-cell Slide" r:id="rId3" imgW="338" imgH="338" progId="TCLayout.ActiveDocument.1">
                  <p:embed/>
                  <p:pic>
                    <p:nvPicPr>
                      <p:cNvPr id="6" name="Object 5" hidden="1">
                        <a:extLst>
                          <a:ext uri="{FF2B5EF4-FFF2-40B4-BE49-F238E27FC236}">
                            <a16:creationId xmlns:a16="http://schemas.microsoft.com/office/drawing/2014/main" id="{81E61EA7-A44F-ED83-63F1-EA55CF83CF2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6EC6733-AFAC-D180-B027-6DAA9A17E6D5}"/>
              </a:ext>
            </a:extLst>
          </p:cNvPr>
          <p:cNvSpPr>
            <a:spLocks noGrp="1"/>
          </p:cNvSpPr>
          <p:nvPr>
            <p:ph type="title"/>
          </p:nvPr>
        </p:nvSpPr>
        <p:spPr/>
        <p:txBody>
          <a:bodyPr vert="horz"/>
          <a:lstStyle/>
          <a:p>
            <a:r>
              <a:rPr lang="en-US"/>
              <a:t>Appendix II: Recast of Historical Non-GAAP Measures</a:t>
            </a:r>
          </a:p>
        </p:txBody>
      </p:sp>
      <p:sp>
        <p:nvSpPr>
          <p:cNvPr id="3" name="Footer Placeholder 2">
            <a:extLst>
              <a:ext uri="{FF2B5EF4-FFF2-40B4-BE49-F238E27FC236}">
                <a16:creationId xmlns:a16="http://schemas.microsoft.com/office/drawing/2014/main" id="{5629D2B3-0A40-3239-F5F5-FE8E22979BD3}"/>
              </a:ext>
            </a:extLst>
          </p:cNvPr>
          <p:cNvSpPr>
            <a:spLocks noGrp="1"/>
          </p:cNvSpPr>
          <p:nvPr>
            <p:ph type="ftr" sz="quarter" idx="10"/>
          </p:nvPr>
        </p:nvSpPr>
        <p:spPr>
          <a:xfrm>
            <a:off x="457199" y="6519672"/>
            <a:ext cx="9009018" cy="107551"/>
          </a:xfrm>
        </p:spPr>
        <p:txBody>
          <a:bodyPr/>
          <a:lstStyle/>
          <a:p>
            <a:r>
              <a:rPr lang="en-US"/>
              <a:t>© 2025 WTW. All rights reserved. See “WTW Forward-Looking Statements“ above for information about forward-looking statements and cautionary language, including how actual results may differ materially from those in the slide presentation.</a:t>
            </a:r>
          </a:p>
        </p:txBody>
      </p:sp>
      <p:sp>
        <p:nvSpPr>
          <p:cNvPr id="4" name="Slide Number Placeholder 3">
            <a:extLst>
              <a:ext uri="{FF2B5EF4-FFF2-40B4-BE49-F238E27FC236}">
                <a16:creationId xmlns:a16="http://schemas.microsoft.com/office/drawing/2014/main" id="{2C78F9DA-0F7B-5DE1-B36C-940FE4B6A440}"/>
              </a:ext>
            </a:extLst>
          </p:cNvPr>
          <p:cNvSpPr>
            <a:spLocks noGrp="1"/>
          </p:cNvSpPr>
          <p:nvPr>
            <p:ph type="sldNum" sz="quarter" idx="18"/>
          </p:nvPr>
        </p:nvSpPr>
        <p:spPr/>
        <p:txBody>
          <a:bodyPr/>
          <a:lstStyle/>
          <a:p>
            <a:fld id="{63DCA5C9-2E11-4C67-86EB-AE1DE127DC64}" type="slidenum">
              <a:rPr lang="en-US" smtClean="0"/>
              <a:pPr/>
              <a:t>29</a:t>
            </a:fld>
            <a:endParaRPr lang="en-US"/>
          </a:p>
        </p:txBody>
      </p:sp>
    </p:spTree>
    <p:extLst>
      <p:ext uri="{BB962C8B-B14F-4D97-AF65-F5344CB8AC3E}">
        <p14:creationId xmlns:p14="http://schemas.microsoft.com/office/powerpoint/2010/main" val="931094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7705C40-B4C8-4AFD-A809-62EB78C647A2}"/>
              </a:ext>
            </a:extLst>
          </p:cNvPr>
          <p:cNvGraphicFramePr>
            <a:graphicFrameLocks noChangeAspect="1"/>
          </p:cNvGraphicFramePr>
          <p:nvPr>
            <p:custDataLst>
              <p:tags r:id="rId1"/>
            </p:custDataLst>
            <p:extLst>
              <p:ext uri="{D42A27DB-BD31-4B8C-83A1-F6EECF244321}">
                <p14:modId xmlns:p14="http://schemas.microsoft.com/office/powerpoint/2010/main" val="39592557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8" name="Object 7" hidden="1">
                        <a:extLst>
                          <a:ext uri="{FF2B5EF4-FFF2-40B4-BE49-F238E27FC236}">
                            <a16:creationId xmlns:a16="http://schemas.microsoft.com/office/drawing/2014/main" id="{47705C40-B4C8-4AFD-A809-62EB78C647A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135392BE-C455-45A3-8403-6F4058150408}"/>
              </a:ext>
            </a:extLst>
          </p:cNvPr>
          <p:cNvSpPr>
            <a:spLocks noGrp="1"/>
          </p:cNvSpPr>
          <p:nvPr>
            <p:ph type="ftr" sz="quarter" idx="10"/>
          </p:nvPr>
        </p:nvSpPr>
        <p:spPr>
          <a:xfrm>
            <a:off x="457198" y="6519671"/>
            <a:ext cx="9148355" cy="142385"/>
          </a:xfrm>
        </p:spPr>
        <p:txBody>
          <a:bodyPr/>
          <a:lstStyle/>
          <a:p>
            <a:r>
              <a:rPr lang="en-US"/>
              <a:t>© 2025 WTW. All rights reserved. See “WTW Forward-Looking Statements“ above for information about forward-looking statements and cautionary language, including how actual results may differ materially from those in the slide presentation.</a:t>
            </a:r>
          </a:p>
        </p:txBody>
      </p:sp>
      <p:sp>
        <p:nvSpPr>
          <p:cNvPr id="6" name="Title 5">
            <a:extLst>
              <a:ext uri="{FF2B5EF4-FFF2-40B4-BE49-F238E27FC236}">
                <a16:creationId xmlns:a16="http://schemas.microsoft.com/office/drawing/2014/main" id="{DEB2DCD4-03DA-44B7-A0F1-DCD3E664168D}"/>
              </a:ext>
            </a:extLst>
          </p:cNvPr>
          <p:cNvSpPr>
            <a:spLocks noGrp="1"/>
          </p:cNvSpPr>
          <p:nvPr>
            <p:ph type="title"/>
          </p:nvPr>
        </p:nvSpPr>
        <p:spPr/>
        <p:txBody>
          <a:bodyPr vert="horz"/>
          <a:lstStyle/>
          <a:p>
            <a:r>
              <a:rPr lang="en-US"/>
              <a:t>WTW Non-GAAP Measures</a:t>
            </a:r>
          </a:p>
        </p:txBody>
      </p:sp>
      <p:sp>
        <p:nvSpPr>
          <p:cNvPr id="9" name="Content Placeholder 3">
            <a:extLst>
              <a:ext uri="{FF2B5EF4-FFF2-40B4-BE49-F238E27FC236}">
                <a16:creationId xmlns:a16="http://schemas.microsoft.com/office/drawing/2014/main" id="{B2EEB503-42F6-47EE-9260-B4806E4C9BFF}"/>
              </a:ext>
            </a:extLst>
          </p:cNvPr>
          <p:cNvSpPr txBox="1">
            <a:spLocks/>
          </p:cNvSpPr>
          <p:nvPr/>
        </p:nvSpPr>
        <p:spPr>
          <a:xfrm>
            <a:off x="457199" y="1133976"/>
            <a:ext cx="11255057" cy="5083823"/>
          </a:xfrm>
          <a:prstGeom prst="rect">
            <a:avLst/>
          </a:prstGeom>
        </p:spPr>
        <p:txBody>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marL="0" marR="0">
              <a:spcAft>
                <a:spcPts val="600"/>
              </a:spcAft>
            </a:pPr>
            <a:r>
              <a:rPr lang="en-US" sz="800">
                <a:latin typeface="Arial" panose="020B0604020202020204" pitchFamily="34" charset="0"/>
                <a:cs typeface="Arial" panose="020B0604020202020204" pitchFamily="34" charset="0"/>
              </a:rPr>
              <a:t>In order to assist readers of our consolidated financial statements in understanding the core operating results that WTW’s management uses to evaluate the business and for financial planning, we present the following non-GAAP measures: (1) Constant Currency Change, (2) Organic Change, (3) Adjusted Operating Income/Margin, (4) Adjusted EBITDA/Margin, (5) Adjusted Net Income, (6) Adjusted Diluted Earnings Per Share, (7) Adjusted Income Before Taxes, (8) Adjusted Income Taxes/Tax Rate, (9) Free Cash Flow and (10) Free Cash Flow Margin. </a:t>
            </a:r>
          </a:p>
          <a:p>
            <a:pPr marL="0" marR="0">
              <a:spcAft>
                <a:spcPts val="600"/>
              </a:spcAft>
            </a:pPr>
            <a:r>
              <a:rPr lang="en-US" sz="800">
                <a:latin typeface="Arial" panose="020B0604020202020204" pitchFamily="34" charset="0"/>
                <a:cs typeface="Arial" panose="020B0604020202020204" pitchFamily="34" charset="0"/>
              </a:rPr>
              <a:t>The Company believes that those measures are relevant and provide pertinent information widely used by analysts, investors and other interested parties in our industry to provide a baseline for evaluating and comparing our operating performance, and in the case of free cash flow, our liquidity results.</a:t>
            </a:r>
          </a:p>
          <a:p>
            <a:pPr>
              <a:spcAft>
                <a:spcPts val="600"/>
              </a:spcAft>
            </a:pPr>
            <a:r>
              <a:rPr lang="en-US" sz="800">
                <a:latin typeface="Arial" panose="020B0604020202020204" pitchFamily="34" charset="0"/>
                <a:cs typeface="Arial" panose="020B0604020202020204" pitchFamily="34" charset="0"/>
              </a:rPr>
              <a:t>Reconciliations of these measures are included in the accompanying appendix of these earning release supplemental materials.</a:t>
            </a:r>
          </a:p>
          <a:p>
            <a:pPr>
              <a:spcAft>
                <a:spcPts val="600"/>
              </a:spcAft>
            </a:pPr>
            <a:r>
              <a:rPr lang="en-US" sz="800">
                <a:latin typeface="Arial" panose="020B0604020202020204" pitchFamily="34" charset="0"/>
                <a:cs typeface="Arial" panose="020B0604020202020204" pitchFamily="34" charset="0"/>
              </a:rPr>
              <a:t>The Company does not reconcile its forward-looking non-GAAP financial measures to the corresponding U.S. GAAP measures, due to variability and difficulty in making accurate forecasts and projections and/or certain information not being ascertainable or accessible; and because not all of the information, such as foreign currency impacts necessary for a quantitative reconciliation of these forward-looking non-GAAP financial measures to the most directly comparable U.S. GAAP financial measure, is available to the Company without unreasonable efforts. For the same reasons, the Company is unable to address the probable significance of the unavailable information. The Company provides non-GAAP financial measures that it believes will be achieved, however it cannot accurately predict all of the components of the adjusted calculations and the U.S. GAAP measures may be materially different than the non-GAAP measures.</a:t>
            </a:r>
          </a:p>
          <a:p>
            <a:pPr>
              <a:spcAft>
                <a:spcPts val="600"/>
              </a:spcAft>
            </a:pPr>
            <a:endParaRPr lang="en-US" sz="800">
              <a:latin typeface="Arial" panose="020B0604020202020204" pitchFamily="34" charset="0"/>
              <a:cs typeface="Arial" panose="020B0604020202020204" pitchFamily="34" charset="0"/>
            </a:endParaRPr>
          </a:p>
          <a:p>
            <a:pPr>
              <a:spcAft>
                <a:spcPts val="600"/>
              </a:spcAft>
            </a:pPr>
            <a:endParaRPr lang="en-US" sz="80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1B1AF4C2-C571-42B5-9DB1-F99D38C55C0A}"/>
              </a:ext>
            </a:extLst>
          </p:cNvPr>
          <p:cNvSpPr>
            <a:spLocks noGrp="1"/>
          </p:cNvSpPr>
          <p:nvPr>
            <p:ph type="sldNum" sz="quarter" idx="21"/>
          </p:nvPr>
        </p:nvSpPr>
        <p:spPr/>
        <p:txBody>
          <a:bodyPr/>
          <a:lstStyle/>
          <a:p>
            <a:fld id="{63DCA5C9-2E11-4C67-86EB-AE1DE127DC64}" type="slidenum">
              <a:rPr lang="en-US" smtClean="0"/>
              <a:pPr/>
              <a:t>3</a:t>
            </a:fld>
            <a:endParaRPr lang="en-US"/>
          </a:p>
        </p:txBody>
      </p:sp>
    </p:spTree>
    <p:extLst>
      <p:ext uri="{BB962C8B-B14F-4D97-AF65-F5344CB8AC3E}">
        <p14:creationId xmlns:p14="http://schemas.microsoft.com/office/powerpoint/2010/main" val="1577660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3E713-766A-5648-A835-B0A1FF3F0181}"/>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0B4043-4AB0-D046-2388-24F08B62F1A1}"/>
              </a:ext>
            </a:extLst>
          </p:cNvPr>
          <p:cNvGraphicFramePr>
            <a:graphicFrameLocks noChangeAspect="1"/>
          </p:cNvGraphicFramePr>
          <p:nvPr>
            <p:custDataLst>
              <p:tags r:id="rId1"/>
            </p:custDataLst>
            <p:extLst>
              <p:ext uri="{D42A27DB-BD31-4B8C-83A1-F6EECF244321}">
                <p14:modId xmlns:p14="http://schemas.microsoft.com/office/powerpoint/2010/main" val="34567859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7" name="Object 6" hidden="1">
                        <a:extLst>
                          <a:ext uri="{FF2B5EF4-FFF2-40B4-BE49-F238E27FC236}">
                            <a16:creationId xmlns:a16="http://schemas.microsoft.com/office/drawing/2014/main" id="{330B4043-4AB0-D046-2388-24F08B62F1A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ABCABB95-79B4-D06A-45B3-3FA6E1FF4BB6}"/>
              </a:ext>
            </a:extLst>
          </p:cNvPr>
          <p:cNvSpPr>
            <a:spLocks noGrp="1"/>
          </p:cNvSpPr>
          <p:nvPr>
            <p:ph type="title"/>
          </p:nvPr>
        </p:nvSpPr>
        <p:spPr/>
        <p:txBody>
          <a:bodyPr vert="horz"/>
          <a:lstStyle/>
          <a:p>
            <a:r>
              <a:rPr lang="en-US"/>
              <a:t>Historical Recast - Adjusted EBITDA and Margin</a:t>
            </a:r>
          </a:p>
        </p:txBody>
      </p:sp>
      <p:sp>
        <p:nvSpPr>
          <p:cNvPr id="5" name="Footer Placeholder 4">
            <a:extLst>
              <a:ext uri="{FF2B5EF4-FFF2-40B4-BE49-F238E27FC236}">
                <a16:creationId xmlns:a16="http://schemas.microsoft.com/office/drawing/2014/main" id="{B5813050-53F5-4597-068D-09CBB902FDA3}"/>
              </a:ext>
            </a:extLst>
          </p:cNvPr>
          <p:cNvSpPr>
            <a:spLocks noGrp="1"/>
          </p:cNvSpPr>
          <p:nvPr>
            <p:ph type="ftr" sz="quarter" idx="10"/>
          </p:nvPr>
        </p:nvSpPr>
        <p:spPr>
          <a:xfrm>
            <a:off x="457198" y="6519671"/>
            <a:ext cx="9392195" cy="133678"/>
          </a:xfrm>
        </p:spPr>
        <p:txBody>
          <a:bodyPr/>
          <a:lstStyle/>
          <a:p>
            <a:r>
              <a:rPr lang="en-US"/>
              <a:t>© 2025 WTW. All rights reserved. See “WTW Forward-Looking Statements“ above for information about forward-looking statements and cautionary language, including how actual results may differ materially from those in the slide presentation.</a:t>
            </a:r>
          </a:p>
        </p:txBody>
      </p:sp>
      <p:sp>
        <p:nvSpPr>
          <p:cNvPr id="2" name="Slide Number Placeholder 1">
            <a:extLst>
              <a:ext uri="{FF2B5EF4-FFF2-40B4-BE49-F238E27FC236}">
                <a16:creationId xmlns:a16="http://schemas.microsoft.com/office/drawing/2014/main" id="{D45B52F2-CA5B-1514-65D3-4BF83D592554}"/>
              </a:ext>
            </a:extLst>
          </p:cNvPr>
          <p:cNvSpPr>
            <a:spLocks noGrp="1"/>
          </p:cNvSpPr>
          <p:nvPr>
            <p:ph type="sldNum" sz="quarter" idx="18"/>
          </p:nvPr>
        </p:nvSpPr>
        <p:spPr/>
        <p:txBody>
          <a:bodyPr/>
          <a:lstStyle/>
          <a:p>
            <a:fld id="{63DCA5C9-2E11-4C67-86EB-AE1DE127DC64}" type="slidenum">
              <a:rPr lang="en-US" smtClean="0"/>
              <a:pPr/>
              <a:t>30</a:t>
            </a:fld>
            <a:endParaRPr lang="en-US"/>
          </a:p>
        </p:txBody>
      </p:sp>
      <p:sp>
        <p:nvSpPr>
          <p:cNvPr id="16" name="Rectangle 15">
            <a:extLst>
              <a:ext uri="{FF2B5EF4-FFF2-40B4-BE49-F238E27FC236}">
                <a16:creationId xmlns:a16="http://schemas.microsoft.com/office/drawing/2014/main" id="{718B15EC-5D5E-F0CE-165F-B1CC34A7F40B}"/>
              </a:ext>
            </a:extLst>
          </p:cNvPr>
          <p:cNvSpPr/>
          <p:nvPr/>
        </p:nvSpPr>
        <p:spPr>
          <a:xfrm>
            <a:off x="400499" y="5839769"/>
            <a:ext cx="11333563" cy="338554"/>
          </a:xfrm>
          <a:prstGeom prst="rect">
            <a:avLst/>
          </a:prstGeom>
        </p:spPr>
        <p:txBody>
          <a:bodyPr wrap="square">
            <a:spAutoFit/>
          </a:bodyPr>
          <a:lstStyle/>
          <a:p>
            <a:pPr marL="285750" indent="-285750" defTabSz="914400">
              <a:buFontTx/>
              <a:buAutoNum type="romanLcParenBoth"/>
              <a:defRPr/>
            </a:pPr>
            <a:r>
              <a:rPr lang="en-US" sz="800">
                <a:solidFill>
                  <a:prstClr val="black"/>
                </a:solidFill>
                <a:latin typeface="Times New Roman" panose="02020603050405020304" pitchFamily="18" charset="0"/>
              </a:rPr>
              <a:t>Represents a provision related to litigation arising out of a structured insurance program originally placed for a client over 15 years ago. The program is of a type and complexity that was highly bespoke to the client and for that reason is unlikely to be exactly replicated </a:t>
            </a:r>
            <a:r>
              <a:rPr lang="en-US" sz="800" err="1">
                <a:solidFill>
                  <a:prstClr val="black"/>
                </a:solidFill>
                <a:latin typeface="Times New Roman" panose="02020603050405020304" pitchFamily="18" charset="0"/>
              </a:rPr>
              <a:t>elsewhere</a:t>
            </a:r>
            <a:r>
              <a:rPr lang="en-US" sz="800">
                <a:solidFill>
                  <a:prstClr val="black"/>
                </a:solidFill>
                <a:latin typeface="Times New Roman" panose="02020603050405020304" pitchFamily="18" charset="0"/>
              </a:rPr>
              <a:t>. We believe excluding this matter from adjusted results makes results more comparable from period to period and more representative of our core business operations.</a:t>
            </a:r>
          </a:p>
        </p:txBody>
      </p:sp>
      <p:pic>
        <p:nvPicPr>
          <p:cNvPr id="6" name="Picture 5">
            <a:extLst>
              <a:ext uri="{FF2B5EF4-FFF2-40B4-BE49-F238E27FC236}">
                <a16:creationId xmlns:a16="http://schemas.microsoft.com/office/drawing/2014/main" id="{30CF0155-029B-48B3-9E7B-B4DF8BAA565E}"/>
              </a:ext>
            </a:extLst>
          </p:cNvPr>
          <p:cNvPicPr>
            <a:picLocks noChangeAspect="1"/>
          </p:cNvPicPr>
          <p:nvPr/>
        </p:nvPicPr>
        <p:blipFill>
          <a:blip r:embed="rId5"/>
          <a:stretch>
            <a:fillRect/>
          </a:stretch>
        </p:blipFill>
        <p:spPr>
          <a:xfrm>
            <a:off x="457198" y="1435626"/>
            <a:ext cx="11276864" cy="2496685"/>
          </a:xfrm>
          <a:prstGeom prst="rect">
            <a:avLst/>
          </a:prstGeom>
        </p:spPr>
      </p:pic>
    </p:spTree>
    <p:extLst>
      <p:ext uri="{BB962C8B-B14F-4D97-AF65-F5344CB8AC3E}">
        <p14:creationId xmlns:p14="http://schemas.microsoft.com/office/powerpoint/2010/main" val="38703034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04434-364A-22B4-1F16-92E80C38DD61}"/>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7B23680-1FF3-2053-43B3-F884EDB22F2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7" name="Object 6" hidden="1">
                        <a:extLst>
                          <a:ext uri="{FF2B5EF4-FFF2-40B4-BE49-F238E27FC236}">
                            <a16:creationId xmlns:a16="http://schemas.microsoft.com/office/drawing/2014/main" id="{67B23680-1FF3-2053-43B3-F884EDB22F2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C1EB33DD-E431-CA43-C630-7E350F8F1EC0}"/>
              </a:ext>
            </a:extLst>
          </p:cNvPr>
          <p:cNvSpPr>
            <a:spLocks noGrp="1"/>
          </p:cNvSpPr>
          <p:nvPr>
            <p:ph type="title"/>
          </p:nvPr>
        </p:nvSpPr>
        <p:spPr/>
        <p:txBody>
          <a:bodyPr vert="horz"/>
          <a:lstStyle/>
          <a:p>
            <a:r>
              <a:rPr lang="en-US"/>
              <a:t>Historical Recast - Adjusted Net Income and Adjusted Diluted EPS</a:t>
            </a:r>
          </a:p>
        </p:txBody>
      </p:sp>
      <p:sp>
        <p:nvSpPr>
          <p:cNvPr id="5" name="Footer Placeholder 4">
            <a:extLst>
              <a:ext uri="{FF2B5EF4-FFF2-40B4-BE49-F238E27FC236}">
                <a16:creationId xmlns:a16="http://schemas.microsoft.com/office/drawing/2014/main" id="{FC5CD2F6-E6D7-1B74-2D92-6C1E9B8895DD}"/>
              </a:ext>
            </a:extLst>
          </p:cNvPr>
          <p:cNvSpPr>
            <a:spLocks noGrp="1"/>
          </p:cNvSpPr>
          <p:nvPr>
            <p:ph type="ftr" sz="quarter" idx="10"/>
          </p:nvPr>
        </p:nvSpPr>
        <p:spPr>
          <a:xfrm>
            <a:off x="457198" y="6519671"/>
            <a:ext cx="9392195" cy="133678"/>
          </a:xfrm>
        </p:spPr>
        <p:txBody>
          <a:bodyPr/>
          <a:lstStyle/>
          <a:p>
            <a:r>
              <a:rPr lang="en-US"/>
              <a:t>© 2025 WTW. All rights reserved. See “WTW Forward-Looking Statements“ above for information about forward-looking statements and cautionary language, including how actual results may differ materially from those in the slide presentation.</a:t>
            </a:r>
          </a:p>
        </p:txBody>
      </p:sp>
      <p:sp>
        <p:nvSpPr>
          <p:cNvPr id="2" name="Slide Number Placeholder 1">
            <a:extLst>
              <a:ext uri="{FF2B5EF4-FFF2-40B4-BE49-F238E27FC236}">
                <a16:creationId xmlns:a16="http://schemas.microsoft.com/office/drawing/2014/main" id="{B535660B-A776-408B-D097-D0632AE9B43C}"/>
              </a:ext>
            </a:extLst>
          </p:cNvPr>
          <p:cNvSpPr>
            <a:spLocks noGrp="1"/>
          </p:cNvSpPr>
          <p:nvPr>
            <p:ph type="sldNum" sz="quarter" idx="18"/>
          </p:nvPr>
        </p:nvSpPr>
        <p:spPr/>
        <p:txBody>
          <a:bodyPr/>
          <a:lstStyle/>
          <a:p>
            <a:fld id="{63DCA5C9-2E11-4C67-86EB-AE1DE127DC64}" type="slidenum">
              <a:rPr lang="en-US" smtClean="0"/>
              <a:pPr/>
              <a:t>31</a:t>
            </a:fld>
            <a:endParaRPr lang="en-US"/>
          </a:p>
        </p:txBody>
      </p:sp>
      <p:graphicFrame>
        <p:nvGraphicFramePr>
          <p:cNvPr id="15" name="Table 14">
            <a:extLst>
              <a:ext uri="{FF2B5EF4-FFF2-40B4-BE49-F238E27FC236}">
                <a16:creationId xmlns:a16="http://schemas.microsoft.com/office/drawing/2014/main" id="{99208AD0-5AEA-1E1B-92E3-A888F4EF045D}"/>
              </a:ext>
            </a:extLst>
          </p:cNvPr>
          <p:cNvGraphicFramePr>
            <a:graphicFrameLocks noGrp="1"/>
          </p:cNvGraphicFramePr>
          <p:nvPr>
            <p:extLst>
              <p:ext uri="{D42A27DB-BD31-4B8C-83A1-F6EECF244321}">
                <p14:modId xmlns:p14="http://schemas.microsoft.com/office/powerpoint/2010/main" val="3950090350"/>
              </p:ext>
            </p:extLst>
          </p:nvPr>
        </p:nvGraphicFramePr>
        <p:xfrm>
          <a:off x="467700" y="914399"/>
          <a:ext cx="11243900" cy="4701870"/>
        </p:xfrm>
        <a:graphic>
          <a:graphicData uri="http://schemas.openxmlformats.org/drawingml/2006/table">
            <a:tbl>
              <a:tblPr/>
              <a:tblGrid>
                <a:gridCol w="2612813">
                  <a:extLst>
                    <a:ext uri="{9D8B030D-6E8A-4147-A177-3AD203B41FA5}">
                      <a16:colId xmlns:a16="http://schemas.microsoft.com/office/drawing/2014/main" val="943782288"/>
                    </a:ext>
                  </a:extLst>
                </a:gridCol>
                <a:gridCol w="88072">
                  <a:extLst>
                    <a:ext uri="{9D8B030D-6E8A-4147-A177-3AD203B41FA5}">
                      <a16:colId xmlns:a16="http://schemas.microsoft.com/office/drawing/2014/main" val="1898156249"/>
                    </a:ext>
                  </a:extLst>
                </a:gridCol>
                <a:gridCol w="479505">
                  <a:extLst>
                    <a:ext uri="{9D8B030D-6E8A-4147-A177-3AD203B41FA5}">
                      <a16:colId xmlns:a16="http://schemas.microsoft.com/office/drawing/2014/main" val="3678757972"/>
                    </a:ext>
                  </a:extLst>
                </a:gridCol>
                <a:gridCol w="97858">
                  <a:extLst>
                    <a:ext uri="{9D8B030D-6E8A-4147-A177-3AD203B41FA5}">
                      <a16:colId xmlns:a16="http://schemas.microsoft.com/office/drawing/2014/main" val="3665728865"/>
                    </a:ext>
                  </a:extLst>
                </a:gridCol>
                <a:gridCol w="479505">
                  <a:extLst>
                    <a:ext uri="{9D8B030D-6E8A-4147-A177-3AD203B41FA5}">
                      <a16:colId xmlns:a16="http://schemas.microsoft.com/office/drawing/2014/main" val="3674650075"/>
                    </a:ext>
                  </a:extLst>
                </a:gridCol>
                <a:gridCol w="97858">
                  <a:extLst>
                    <a:ext uri="{9D8B030D-6E8A-4147-A177-3AD203B41FA5}">
                      <a16:colId xmlns:a16="http://schemas.microsoft.com/office/drawing/2014/main" val="3737082411"/>
                    </a:ext>
                  </a:extLst>
                </a:gridCol>
                <a:gridCol w="479505">
                  <a:extLst>
                    <a:ext uri="{9D8B030D-6E8A-4147-A177-3AD203B41FA5}">
                      <a16:colId xmlns:a16="http://schemas.microsoft.com/office/drawing/2014/main" val="3755093894"/>
                    </a:ext>
                  </a:extLst>
                </a:gridCol>
                <a:gridCol w="97858">
                  <a:extLst>
                    <a:ext uri="{9D8B030D-6E8A-4147-A177-3AD203B41FA5}">
                      <a16:colId xmlns:a16="http://schemas.microsoft.com/office/drawing/2014/main" val="1951209131"/>
                    </a:ext>
                  </a:extLst>
                </a:gridCol>
                <a:gridCol w="479505">
                  <a:extLst>
                    <a:ext uri="{9D8B030D-6E8A-4147-A177-3AD203B41FA5}">
                      <a16:colId xmlns:a16="http://schemas.microsoft.com/office/drawing/2014/main" val="3156474909"/>
                    </a:ext>
                  </a:extLst>
                </a:gridCol>
                <a:gridCol w="97858">
                  <a:extLst>
                    <a:ext uri="{9D8B030D-6E8A-4147-A177-3AD203B41FA5}">
                      <a16:colId xmlns:a16="http://schemas.microsoft.com/office/drawing/2014/main" val="3258352682"/>
                    </a:ext>
                  </a:extLst>
                </a:gridCol>
                <a:gridCol w="479505">
                  <a:extLst>
                    <a:ext uri="{9D8B030D-6E8A-4147-A177-3AD203B41FA5}">
                      <a16:colId xmlns:a16="http://schemas.microsoft.com/office/drawing/2014/main" val="2989679821"/>
                    </a:ext>
                  </a:extLst>
                </a:gridCol>
                <a:gridCol w="88072">
                  <a:extLst>
                    <a:ext uri="{9D8B030D-6E8A-4147-A177-3AD203B41FA5}">
                      <a16:colId xmlns:a16="http://schemas.microsoft.com/office/drawing/2014/main" val="1126216693"/>
                    </a:ext>
                  </a:extLst>
                </a:gridCol>
                <a:gridCol w="479505">
                  <a:extLst>
                    <a:ext uri="{9D8B030D-6E8A-4147-A177-3AD203B41FA5}">
                      <a16:colId xmlns:a16="http://schemas.microsoft.com/office/drawing/2014/main" val="601047956"/>
                    </a:ext>
                  </a:extLst>
                </a:gridCol>
                <a:gridCol w="97858">
                  <a:extLst>
                    <a:ext uri="{9D8B030D-6E8A-4147-A177-3AD203B41FA5}">
                      <a16:colId xmlns:a16="http://schemas.microsoft.com/office/drawing/2014/main" val="991727244"/>
                    </a:ext>
                  </a:extLst>
                </a:gridCol>
                <a:gridCol w="479505">
                  <a:extLst>
                    <a:ext uri="{9D8B030D-6E8A-4147-A177-3AD203B41FA5}">
                      <a16:colId xmlns:a16="http://schemas.microsoft.com/office/drawing/2014/main" val="1261965963"/>
                    </a:ext>
                  </a:extLst>
                </a:gridCol>
                <a:gridCol w="97858">
                  <a:extLst>
                    <a:ext uri="{9D8B030D-6E8A-4147-A177-3AD203B41FA5}">
                      <a16:colId xmlns:a16="http://schemas.microsoft.com/office/drawing/2014/main" val="3702478743"/>
                    </a:ext>
                  </a:extLst>
                </a:gridCol>
                <a:gridCol w="479505">
                  <a:extLst>
                    <a:ext uri="{9D8B030D-6E8A-4147-A177-3AD203B41FA5}">
                      <a16:colId xmlns:a16="http://schemas.microsoft.com/office/drawing/2014/main" val="619637510"/>
                    </a:ext>
                  </a:extLst>
                </a:gridCol>
                <a:gridCol w="97858">
                  <a:extLst>
                    <a:ext uri="{9D8B030D-6E8A-4147-A177-3AD203B41FA5}">
                      <a16:colId xmlns:a16="http://schemas.microsoft.com/office/drawing/2014/main" val="94596350"/>
                    </a:ext>
                  </a:extLst>
                </a:gridCol>
                <a:gridCol w="479505">
                  <a:extLst>
                    <a:ext uri="{9D8B030D-6E8A-4147-A177-3AD203B41FA5}">
                      <a16:colId xmlns:a16="http://schemas.microsoft.com/office/drawing/2014/main" val="288442364"/>
                    </a:ext>
                  </a:extLst>
                </a:gridCol>
                <a:gridCol w="97858">
                  <a:extLst>
                    <a:ext uri="{9D8B030D-6E8A-4147-A177-3AD203B41FA5}">
                      <a16:colId xmlns:a16="http://schemas.microsoft.com/office/drawing/2014/main" val="2151913697"/>
                    </a:ext>
                  </a:extLst>
                </a:gridCol>
                <a:gridCol w="479505">
                  <a:extLst>
                    <a:ext uri="{9D8B030D-6E8A-4147-A177-3AD203B41FA5}">
                      <a16:colId xmlns:a16="http://schemas.microsoft.com/office/drawing/2014/main" val="4028423706"/>
                    </a:ext>
                  </a:extLst>
                </a:gridCol>
                <a:gridCol w="88072">
                  <a:extLst>
                    <a:ext uri="{9D8B030D-6E8A-4147-A177-3AD203B41FA5}">
                      <a16:colId xmlns:a16="http://schemas.microsoft.com/office/drawing/2014/main" val="928202099"/>
                    </a:ext>
                  </a:extLst>
                </a:gridCol>
                <a:gridCol w="479505">
                  <a:extLst>
                    <a:ext uri="{9D8B030D-6E8A-4147-A177-3AD203B41FA5}">
                      <a16:colId xmlns:a16="http://schemas.microsoft.com/office/drawing/2014/main" val="2898205749"/>
                    </a:ext>
                  </a:extLst>
                </a:gridCol>
                <a:gridCol w="97858">
                  <a:extLst>
                    <a:ext uri="{9D8B030D-6E8A-4147-A177-3AD203B41FA5}">
                      <a16:colId xmlns:a16="http://schemas.microsoft.com/office/drawing/2014/main" val="1522709348"/>
                    </a:ext>
                  </a:extLst>
                </a:gridCol>
                <a:gridCol w="479505">
                  <a:extLst>
                    <a:ext uri="{9D8B030D-6E8A-4147-A177-3AD203B41FA5}">
                      <a16:colId xmlns:a16="http://schemas.microsoft.com/office/drawing/2014/main" val="519122088"/>
                    </a:ext>
                  </a:extLst>
                </a:gridCol>
                <a:gridCol w="97858">
                  <a:extLst>
                    <a:ext uri="{9D8B030D-6E8A-4147-A177-3AD203B41FA5}">
                      <a16:colId xmlns:a16="http://schemas.microsoft.com/office/drawing/2014/main" val="657596933"/>
                    </a:ext>
                  </a:extLst>
                </a:gridCol>
                <a:gridCol w="479505">
                  <a:extLst>
                    <a:ext uri="{9D8B030D-6E8A-4147-A177-3AD203B41FA5}">
                      <a16:colId xmlns:a16="http://schemas.microsoft.com/office/drawing/2014/main" val="1466087797"/>
                    </a:ext>
                  </a:extLst>
                </a:gridCol>
                <a:gridCol w="97858">
                  <a:extLst>
                    <a:ext uri="{9D8B030D-6E8A-4147-A177-3AD203B41FA5}">
                      <a16:colId xmlns:a16="http://schemas.microsoft.com/office/drawing/2014/main" val="2535491562"/>
                    </a:ext>
                  </a:extLst>
                </a:gridCol>
                <a:gridCol w="479505">
                  <a:extLst>
                    <a:ext uri="{9D8B030D-6E8A-4147-A177-3AD203B41FA5}">
                      <a16:colId xmlns:a16="http://schemas.microsoft.com/office/drawing/2014/main" val="390089739"/>
                    </a:ext>
                  </a:extLst>
                </a:gridCol>
                <a:gridCol w="97858">
                  <a:extLst>
                    <a:ext uri="{9D8B030D-6E8A-4147-A177-3AD203B41FA5}">
                      <a16:colId xmlns:a16="http://schemas.microsoft.com/office/drawing/2014/main" val="3009251588"/>
                    </a:ext>
                  </a:extLst>
                </a:gridCol>
                <a:gridCol w="479505">
                  <a:extLst>
                    <a:ext uri="{9D8B030D-6E8A-4147-A177-3AD203B41FA5}">
                      <a16:colId xmlns:a16="http://schemas.microsoft.com/office/drawing/2014/main" val="1277785836"/>
                    </a:ext>
                  </a:extLst>
                </a:gridCol>
              </a:tblGrid>
              <a:tr h="133899">
                <a:tc>
                  <a:txBody>
                    <a:bodyPr/>
                    <a:lstStyle/>
                    <a:p>
                      <a:pPr algn="ctr" fontAlgn="b"/>
                      <a:endParaRPr lang="en-US" sz="800" b="1" i="0" u="none" strike="noStrike">
                        <a:solidFill>
                          <a:srgbClr val="000000"/>
                        </a:solidFill>
                        <a:effectLst/>
                        <a:latin typeface="Arial" panose="020B0604020202020204" pitchFamily="34" charset="0"/>
                      </a:endParaRPr>
                    </a:p>
                  </a:txBody>
                  <a:tcPr marL="4893" marR="4893" marT="4893" marB="0" anchor="b">
                    <a:lnL>
                      <a:noFill/>
                    </a:lnL>
                    <a:lnR>
                      <a:noFill/>
                    </a:lnR>
                    <a:lnT>
                      <a:noFill/>
                    </a:lnT>
                    <a:lnB>
                      <a:noFill/>
                    </a:lnB>
                    <a:noFill/>
                  </a:tcPr>
                </a:tc>
                <a:tc>
                  <a:txBody>
                    <a:bodyPr/>
                    <a:lstStyle/>
                    <a:p>
                      <a:pPr algn="l" fontAlgn="b"/>
                      <a:endParaRPr lang="en-US" sz="800" b="1" i="0" u="none" strike="noStrike">
                        <a:solidFill>
                          <a:srgbClr val="000000"/>
                        </a:solidFill>
                        <a:effectLst/>
                        <a:latin typeface="Arial" panose="020B0604020202020204" pitchFamily="34" charset="0"/>
                      </a:endParaRPr>
                    </a:p>
                  </a:txBody>
                  <a:tcPr marL="4893" marR="4893" marT="4893" marB="0" anchor="b">
                    <a:lnL>
                      <a:noFill/>
                    </a:lnL>
                    <a:lnR>
                      <a:noFill/>
                    </a:lnR>
                    <a:lnT>
                      <a:noFill/>
                    </a:lnT>
                    <a:lnB>
                      <a:noFill/>
                    </a:lnB>
                    <a:noFill/>
                  </a:tcPr>
                </a:tc>
                <a:tc gridSpan="9">
                  <a:txBody>
                    <a:bodyPr/>
                    <a:lstStyle/>
                    <a:p>
                      <a:pPr algn="ctr" fontAlgn="ctr"/>
                      <a:r>
                        <a:rPr lang="en-US" sz="800" b="1" i="0" u="none" strike="noStrike">
                          <a:solidFill>
                            <a:srgbClr val="000000"/>
                          </a:solidFill>
                          <a:effectLst/>
                          <a:latin typeface="Arial" panose="020B0604020202020204" pitchFamily="34" charset="0"/>
                        </a:rPr>
                        <a:t>2022</a:t>
                      </a:r>
                    </a:p>
                  </a:txBody>
                  <a:tcPr marL="4893" marR="4893" marT="4893" marB="0" anchor="ctr">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800" b="1"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gridSpan="9">
                  <a:txBody>
                    <a:bodyPr/>
                    <a:lstStyle/>
                    <a:p>
                      <a:pPr algn="ctr" fontAlgn="ctr"/>
                      <a:r>
                        <a:rPr lang="en-US" sz="800" b="1" i="0" u="none" strike="noStrike">
                          <a:solidFill>
                            <a:srgbClr val="000000"/>
                          </a:solidFill>
                          <a:effectLst/>
                          <a:latin typeface="Arial" panose="020B0604020202020204" pitchFamily="34" charset="0"/>
                        </a:rPr>
                        <a:t>2023</a:t>
                      </a:r>
                    </a:p>
                  </a:txBody>
                  <a:tcPr marL="4893" marR="4893" marT="4893" marB="0" anchor="ctr">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800" b="1"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gridSpan="9">
                  <a:txBody>
                    <a:bodyPr/>
                    <a:lstStyle/>
                    <a:p>
                      <a:pPr algn="ctr" fontAlgn="ctr"/>
                      <a:r>
                        <a:rPr lang="en-US" sz="800" b="1" i="0" u="none" strike="noStrike">
                          <a:solidFill>
                            <a:srgbClr val="000000"/>
                          </a:solidFill>
                          <a:effectLst/>
                          <a:latin typeface="Arial" panose="020B0604020202020204" pitchFamily="34" charset="0"/>
                        </a:rPr>
                        <a:t>2024</a:t>
                      </a:r>
                    </a:p>
                  </a:txBody>
                  <a:tcPr marL="4893" marR="4893" marT="4893" marB="0" anchor="ctr">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47881395"/>
                  </a:ext>
                </a:extLst>
              </a:tr>
              <a:tr h="13389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800" b="1" i="1" u="none" strike="noStrike">
                          <a:solidFill>
                            <a:srgbClr val="000000"/>
                          </a:solidFill>
                          <a:effectLst/>
                          <a:latin typeface="Arial" panose="020B0604020202020204" pitchFamily="34" charset="0"/>
                        </a:rPr>
                        <a:t>$USD Millions</a:t>
                      </a:r>
                    </a:p>
                  </a:txBody>
                  <a:tcPr marL="4893" marR="4893" marT="4893" marB="0" anchor="b">
                    <a:lnL>
                      <a:noFill/>
                    </a:lnL>
                    <a:lnR>
                      <a:noFill/>
                    </a:lnR>
                    <a:lnT>
                      <a:noFill/>
                    </a:lnT>
                    <a:lnB>
                      <a:noFill/>
                    </a:lnB>
                    <a:noFill/>
                  </a:tcPr>
                </a:tc>
                <a:tc>
                  <a:txBody>
                    <a:bodyPr/>
                    <a:lstStyle/>
                    <a:p>
                      <a:pPr algn="l" fontAlgn="b"/>
                      <a:endParaRPr lang="en-US" sz="800" b="1" i="0" u="none" strike="noStrike">
                        <a:solidFill>
                          <a:srgbClr val="000000"/>
                        </a:solidFill>
                        <a:effectLst/>
                        <a:latin typeface="Arial" panose="020B0604020202020204" pitchFamily="34" charset="0"/>
                      </a:endParaRPr>
                    </a:p>
                  </a:txBody>
                  <a:tcPr marL="4893" marR="4893" marT="4893" marB="0" anchor="b">
                    <a:lnL>
                      <a:noFill/>
                    </a:lnL>
                    <a:lnR>
                      <a:noFill/>
                    </a:lnR>
                    <a:lnT>
                      <a:noFill/>
                    </a:lnT>
                    <a:lnB>
                      <a:noFill/>
                    </a:lnB>
                    <a:noFill/>
                  </a:tcPr>
                </a:tc>
                <a:tc>
                  <a:txBody>
                    <a:bodyPr/>
                    <a:lstStyle/>
                    <a:p>
                      <a:pPr algn="ctr" fontAlgn="b"/>
                      <a:r>
                        <a:rPr lang="en-US" sz="800" b="1" i="0" u="none" strike="noStrike">
                          <a:solidFill>
                            <a:srgbClr val="000000"/>
                          </a:solidFill>
                          <a:effectLst/>
                          <a:latin typeface="Arial" panose="020B0604020202020204" pitchFamily="34" charset="0"/>
                        </a:rPr>
                        <a:t>Q1</a:t>
                      </a:r>
                    </a:p>
                  </a:txBody>
                  <a:tcPr marL="4893" marR="4893" marT="48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893" marR="4893" marT="489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solidFill>
                            <a:srgbClr val="000000"/>
                          </a:solidFill>
                          <a:effectLst/>
                          <a:latin typeface="Arial" panose="020B0604020202020204" pitchFamily="34" charset="0"/>
                        </a:rPr>
                        <a:t>Q2</a:t>
                      </a:r>
                    </a:p>
                  </a:txBody>
                  <a:tcPr marL="4893" marR="4893" marT="48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893" marR="4893" marT="489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solidFill>
                            <a:srgbClr val="000000"/>
                          </a:solidFill>
                          <a:effectLst/>
                          <a:latin typeface="Arial" panose="020B0604020202020204" pitchFamily="34" charset="0"/>
                        </a:rPr>
                        <a:t>Q3</a:t>
                      </a:r>
                    </a:p>
                  </a:txBody>
                  <a:tcPr marL="4893" marR="4893" marT="48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893" marR="4893" marT="489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solidFill>
                            <a:srgbClr val="000000"/>
                          </a:solidFill>
                          <a:effectLst/>
                          <a:latin typeface="Arial" panose="020B0604020202020204" pitchFamily="34" charset="0"/>
                        </a:rPr>
                        <a:t>Q4</a:t>
                      </a:r>
                    </a:p>
                  </a:txBody>
                  <a:tcPr marL="4893" marR="4893" marT="48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893" marR="4893" marT="489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solidFill>
                            <a:srgbClr val="000000"/>
                          </a:solidFill>
                          <a:effectLst/>
                          <a:latin typeface="Arial" panose="020B0604020202020204" pitchFamily="34" charset="0"/>
                        </a:rPr>
                        <a:t>Full Year</a:t>
                      </a:r>
                    </a:p>
                  </a:txBody>
                  <a:tcPr marL="4893" marR="4893" marT="48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893" marR="4893" marT="4893" marB="0" anchor="b">
                    <a:lnL>
                      <a:noFill/>
                    </a:lnL>
                    <a:lnR>
                      <a:noFill/>
                    </a:lnR>
                    <a:lnT>
                      <a:noFill/>
                    </a:lnT>
                    <a:lnB>
                      <a:noFill/>
                    </a:lnB>
                    <a:noFill/>
                  </a:tcPr>
                </a:tc>
                <a:tc>
                  <a:txBody>
                    <a:bodyPr/>
                    <a:lstStyle/>
                    <a:p>
                      <a:pPr algn="ctr" fontAlgn="b"/>
                      <a:r>
                        <a:rPr lang="en-US" sz="800" b="1" i="0" u="none" strike="noStrike">
                          <a:solidFill>
                            <a:srgbClr val="000000"/>
                          </a:solidFill>
                          <a:effectLst/>
                          <a:latin typeface="Arial" panose="020B0604020202020204" pitchFamily="34" charset="0"/>
                        </a:rPr>
                        <a:t>Q1</a:t>
                      </a:r>
                    </a:p>
                  </a:txBody>
                  <a:tcPr marL="4893" marR="4893" marT="48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893" marR="4893" marT="489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solidFill>
                            <a:srgbClr val="000000"/>
                          </a:solidFill>
                          <a:effectLst/>
                          <a:latin typeface="Arial" panose="020B0604020202020204" pitchFamily="34" charset="0"/>
                        </a:rPr>
                        <a:t>Q2</a:t>
                      </a:r>
                    </a:p>
                  </a:txBody>
                  <a:tcPr marL="4893" marR="4893" marT="48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893" marR="4893" marT="489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solidFill>
                            <a:srgbClr val="000000"/>
                          </a:solidFill>
                          <a:effectLst/>
                          <a:latin typeface="Arial" panose="020B0604020202020204" pitchFamily="34" charset="0"/>
                        </a:rPr>
                        <a:t>Q3</a:t>
                      </a:r>
                    </a:p>
                  </a:txBody>
                  <a:tcPr marL="4893" marR="4893" marT="48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893" marR="4893" marT="489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solidFill>
                            <a:srgbClr val="000000"/>
                          </a:solidFill>
                          <a:effectLst/>
                          <a:latin typeface="Arial" panose="020B0604020202020204" pitchFamily="34" charset="0"/>
                        </a:rPr>
                        <a:t>Q4</a:t>
                      </a:r>
                    </a:p>
                  </a:txBody>
                  <a:tcPr marL="4893" marR="4893" marT="48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893" marR="4893" marT="489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solidFill>
                            <a:srgbClr val="000000"/>
                          </a:solidFill>
                          <a:effectLst/>
                          <a:latin typeface="Arial" panose="020B0604020202020204" pitchFamily="34" charset="0"/>
                        </a:rPr>
                        <a:t>Full Year</a:t>
                      </a:r>
                    </a:p>
                  </a:txBody>
                  <a:tcPr marL="4893" marR="4893" marT="48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893" marR="4893" marT="4893" marB="0" anchor="b">
                    <a:lnL>
                      <a:noFill/>
                    </a:lnL>
                    <a:lnR>
                      <a:noFill/>
                    </a:lnR>
                    <a:lnT>
                      <a:noFill/>
                    </a:lnT>
                    <a:lnB>
                      <a:noFill/>
                    </a:lnB>
                    <a:noFill/>
                  </a:tcPr>
                </a:tc>
                <a:tc>
                  <a:txBody>
                    <a:bodyPr/>
                    <a:lstStyle/>
                    <a:p>
                      <a:pPr algn="ctr" fontAlgn="b"/>
                      <a:r>
                        <a:rPr lang="en-US" sz="800" b="1" i="0" u="none" strike="noStrike">
                          <a:solidFill>
                            <a:srgbClr val="000000"/>
                          </a:solidFill>
                          <a:effectLst/>
                          <a:latin typeface="Arial" panose="020B0604020202020204" pitchFamily="34" charset="0"/>
                        </a:rPr>
                        <a:t>Q1</a:t>
                      </a:r>
                    </a:p>
                  </a:txBody>
                  <a:tcPr marL="4893" marR="4893" marT="48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893" marR="4893" marT="489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solidFill>
                            <a:srgbClr val="000000"/>
                          </a:solidFill>
                          <a:effectLst/>
                          <a:latin typeface="Arial" panose="020B0604020202020204" pitchFamily="34" charset="0"/>
                        </a:rPr>
                        <a:t>Q2</a:t>
                      </a:r>
                    </a:p>
                  </a:txBody>
                  <a:tcPr marL="4893" marR="4893" marT="48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893" marR="4893" marT="489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solidFill>
                            <a:srgbClr val="000000"/>
                          </a:solidFill>
                          <a:effectLst/>
                          <a:latin typeface="Arial" panose="020B0604020202020204" pitchFamily="34" charset="0"/>
                        </a:rPr>
                        <a:t>Q3</a:t>
                      </a:r>
                    </a:p>
                  </a:txBody>
                  <a:tcPr marL="4893" marR="4893" marT="48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893" marR="4893" marT="489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solidFill>
                            <a:srgbClr val="000000"/>
                          </a:solidFill>
                          <a:effectLst/>
                          <a:latin typeface="Arial" panose="020B0604020202020204" pitchFamily="34" charset="0"/>
                        </a:rPr>
                        <a:t>Q4</a:t>
                      </a:r>
                    </a:p>
                  </a:txBody>
                  <a:tcPr marL="4893" marR="4893" marT="48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893" marR="4893" marT="489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solidFill>
                            <a:srgbClr val="000000"/>
                          </a:solidFill>
                          <a:effectLst/>
                          <a:latin typeface="Arial" panose="020B0604020202020204" pitchFamily="34" charset="0"/>
                        </a:rPr>
                        <a:t>Full Year</a:t>
                      </a:r>
                    </a:p>
                  </a:txBody>
                  <a:tcPr marL="4893" marR="4893" marT="48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47809046"/>
                  </a:ext>
                </a:extLst>
              </a:tr>
              <a:tr h="133899">
                <a:tc>
                  <a:txBody>
                    <a:bodyPr/>
                    <a:lstStyle/>
                    <a:p>
                      <a:pPr algn="ctr" fontAlgn="b"/>
                      <a:endParaRPr lang="en-US" sz="800" b="1" i="0" u="none" strike="noStrike">
                        <a:solidFill>
                          <a:srgbClr val="000000"/>
                        </a:solidFill>
                        <a:effectLst/>
                        <a:latin typeface="Arial" panose="020B0604020202020204" pitchFamily="34" charset="0"/>
                      </a:endParaRPr>
                    </a:p>
                  </a:txBody>
                  <a:tcPr marL="4893" marR="4893" marT="4893" marB="0" anchor="b">
                    <a:lnL>
                      <a:noFill/>
                    </a:lnL>
                    <a:lnR>
                      <a:noFill/>
                    </a:lnR>
                    <a:lnT>
                      <a:noFill/>
                    </a:lnT>
                    <a:lnB>
                      <a:noFill/>
                    </a:lnB>
                    <a:noFill/>
                  </a:tcPr>
                </a:tc>
                <a:tc>
                  <a:txBody>
                    <a:bodyPr/>
                    <a:lstStyle/>
                    <a:p>
                      <a:pPr algn="l" fontAlgn="b"/>
                      <a:endParaRPr lang="en-US" sz="800" b="1" i="0" u="none" strike="noStrike">
                        <a:solidFill>
                          <a:srgbClr val="000000"/>
                        </a:solidFill>
                        <a:effectLst/>
                        <a:latin typeface="Arial" panose="020B0604020202020204" pitchFamily="34" charset="0"/>
                      </a:endParaRPr>
                    </a:p>
                  </a:txBody>
                  <a:tcPr marL="4893" marR="4893" marT="4893" marB="0" anchor="b">
                    <a:lnL>
                      <a:noFill/>
                    </a:lnL>
                    <a:lnR>
                      <a:noFill/>
                    </a:lnR>
                    <a:lnT>
                      <a:noFill/>
                    </a:lnT>
                    <a:lnB>
                      <a:noFill/>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893" marR="4893" marT="489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893" marR="4893" marT="4893" marB="0" anchor="b">
                    <a:lnL>
                      <a:noFill/>
                    </a:lnL>
                    <a:lnR>
                      <a:noFill/>
                    </a:lnR>
                    <a:lnT>
                      <a:noFill/>
                    </a:lnT>
                    <a:lnB>
                      <a:noFill/>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893" marR="4893" marT="489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893" marR="4893" marT="4893" marB="0" anchor="b">
                    <a:lnL>
                      <a:noFill/>
                    </a:lnL>
                    <a:lnR>
                      <a:noFill/>
                    </a:lnR>
                    <a:lnT>
                      <a:noFill/>
                    </a:lnT>
                    <a:lnB>
                      <a:noFill/>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893" marR="4893" marT="489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893" marR="4893" marT="4893" marB="0" anchor="b">
                    <a:lnL>
                      <a:noFill/>
                    </a:lnL>
                    <a:lnR>
                      <a:noFill/>
                    </a:lnR>
                    <a:lnT>
                      <a:noFill/>
                    </a:lnT>
                    <a:lnB>
                      <a:noFill/>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893" marR="4893" marT="489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893" marR="4893" marT="4893" marB="0" anchor="b">
                    <a:lnL>
                      <a:noFill/>
                    </a:lnL>
                    <a:lnR>
                      <a:noFill/>
                    </a:lnR>
                    <a:lnT>
                      <a:noFill/>
                    </a:lnT>
                    <a:lnB>
                      <a:noFill/>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893" marR="4893" marT="489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893" marR="4893" marT="4893" marB="0" anchor="b">
                    <a:lnL>
                      <a:noFill/>
                    </a:lnL>
                    <a:lnR>
                      <a:noFill/>
                    </a:lnR>
                    <a:lnT>
                      <a:noFill/>
                    </a:lnT>
                    <a:lnB>
                      <a:noFill/>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893" marR="4893" marT="489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893" marR="4893" marT="4893" marB="0" anchor="b">
                    <a:lnL>
                      <a:noFill/>
                    </a:lnL>
                    <a:lnR>
                      <a:noFill/>
                    </a:lnR>
                    <a:lnT>
                      <a:noFill/>
                    </a:lnT>
                    <a:lnB>
                      <a:noFill/>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893" marR="4893" marT="489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893" marR="4893" marT="4893" marB="0" anchor="b">
                    <a:lnL>
                      <a:noFill/>
                    </a:lnL>
                    <a:lnR>
                      <a:noFill/>
                    </a:lnR>
                    <a:lnT>
                      <a:noFill/>
                    </a:lnT>
                    <a:lnB>
                      <a:noFill/>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893" marR="4893" marT="489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893" marR="4893" marT="4893" marB="0" anchor="b">
                    <a:lnL>
                      <a:noFill/>
                    </a:lnL>
                    <a:lnR>
                      <a:noFill/>
                    </a:lnR>
                    <a:lnT>
                      <a:noFill/>
                    </a:lnT>
                    <a:lnB>
                      <a:noFill/>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893" marR="4893" marT="489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893" marR="4893" marT="4893" marB="0" anchor="b">
                    <a:lnL>
                      <a:noFill/>
                    </a:lnL>
                    <a:lnR>
                      <a:noFill/>
                    </a:lnR>
                    <a:lnT>
                      <a:noFill/>
                    </a:lnT>
                    <a:lnB>
                      <a:noFill/>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893" marR="4893" marT="489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893" marR="4893" marT="4893" marB="0" anchor="b">
                    <a:lnL>
                      <a:noFill/>
                    </a:lnL>
                    <a:lnR>
                      <a:noFill/>
                    </a:lnR>
                    <a:lnT>
                      <a:noFill/>
                    </a:lnT>
                    <a:lnB>
                      <a:noFill/>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893" marR="4893" marT="489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893" marR="4893" marT="4893" marB="0" anchor="b">
                    <a:lnL>
                      <a:noFill/>
                    </a:lnL>
                    <a:lnR>
                      <a:noFill/>
                    </a:lnR>
                    <a:lnT>
                      <a:noFill/>
                    </a:lnT>
                    <a:lnB>
                      <a:noFill/>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893" marR="4893" marT="489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893" marR="4893" marT="4893" marB="0" anchor="b">
                    <a:lnL>
                      <a:noFill/>
                    </a:lnL>
                    <a:lnR>
                      <a:noFill/>
                    </a:lnR>
                    <a:lnT>
                      <a:noFill/>
                    </a:lnT>
                    <a:lnB>
                      <a:noFill/>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893" marR="4893" marT="489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893" marR="4893" marT="4893" marB="0" anchor="b">
                    <a:lnL>
                      <a:noFill/>
                    </a:lnL>
                    <a:lnR>
                      <a:noFill/>
                    </a:lnR>
                    <a:lnT>
                      <a:noFill/>
                    </a:lnT>
                    <a:lnB>
                      <a:noFill/>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893" marR="4893" marT="489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893" marR="4893" marT="4893" marB="0" anchor="b">
                    <a:lnL>
                      <a:noFill/>
                    </a:lnL>
                    <a:lnR>
                      <a:noFill/>
                    </a:lnR>
                    <a:lnT>
                      <a:noFill/>
                    </a:lnT>
                    <a:lnB>
                      <a:noFill/>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893" marR="4893" marT="4893"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683024526"/>
                  </a:ext>
                </a:extLst>
              </a:tr>
              <a:tr h="144197">
                <a:tc>
                  <a:txBody>
                    <a:bodyPr/>
                    <a:lstStyle/>
                    <a:p>
                      <a:pPr algn="l" fontAlgn="t"/>
                      <a:r>
                        <a:rPr lang="en-US" sz="800" b="1" i="0" u="none" strike="noStrike">
                          <a:solidFill>
                            <a:srgbClr val="000000"/>
                          </a:solidFill>
                          <a:effectLst/>
                          <a:latin typeface="Arial" panose="020B0604020202020204" pitchFamily="34" charset="0"/>
                        </a:rPr>
                        <a:t>NET INCOME/(LOSS) ATTRIBUTABLE TO WTW</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122 </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109 </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190 </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588 </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1,009 </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203 </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94 </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136 </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622 </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1,055 </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190 </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141 </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(1,675)</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1,246 </a:t>
                      </a:r>
                    </a:p>
                  </a:txBody>
                  <a:tcPr marL="6350" marR="6350" marT="6350" marB="0" anchor="b">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6350" marR="6350" marT="6350" marB="0" anchor="b">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(98)</a:t>
                      </a:r>
                    </a:p>
                  </a:txBody>
                  <a:tcPr marL="6350" marR="6350" marT="6350" marB="0" anchor="b">
                    <a:lnL>
                      <a:noFill/>
                    </a:lnL>
                    <a:lnR>
                      <a:noFill/>
                    </a:lnR>
                    <a:lnT>
                      <a:noFill/>
                    </a:lnT>
                    <a:lnB>
                      <a:noFill/>
                    </a:lnB>
                    <a:solidFill>
                      <a:srgbClr val="D9D9D9"/>
                    </a:solidFill>
                  </a:tcPr>
                </a:tc>
                <a:extLst>
                  <a:ext uri="{0D108BD9-81ED-4DB2-BD59-A6C34878D82A}">
                    <a16:rowId xmlns:a16="http://schemas.microsoft.com/office/drawing/2014/main" val="2073819492"/>
                  </a:ext>
                </a:extLst>
              </a:tr>
              <a:tr h="144197">
                <a:tc>
                  <a:txBody>
                    <a:bodyPr/>
                    <a:lstStyle/>
                    <a:p>
                      <a:pPr algn="l" fontAlgn="t"/>
                      <a:r>
                        <a:rPr lang="en-US" sz="800" b="0" i="0" u="none" strike="noStrike">
                          <a:solidFill>
                            <a:srgbClr val="000000"/>
                          </a:solidFill>
                          <a:effectLst/>
                          <a:latin typeface="Arial" panose="020B0604020202020204" pitchFamily="34" charset="0"/>
                        </a:rPr>
                        <a:t>Adjusted for certain items:</a:t>
                      </a:r>
                    </a:p>
                  </a:txBody>
                  <a:tcPr marL="4893" marR="4893" marT="4893" marB="0" anchor="ctr">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6350" marR="6350" marT="6350"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6350" marR="6350" marT="6350"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6350" marR="6350" marT="6350" marB="0" anchor="b">
                    <a:lnL>
                      <a:noFill/>
                    </a:lnL>
                    <a:lnR>
                      <a:noFill/>
                    </a:lnR>
                    <a:lnT>
                      <a:noFill/>
                    </a:lnT>
                    <a:lnB>
                      <a:noFill/>
                    </a:lnB>
                    <a:noFill/>
                  </a:tcPr>
                </a:tc>
                <a:extLst>
                  <a:ext uri="{0D108BD9-81ED-4DB2-BD59-A6C34878D82A}">
                    <a16:rowId xmlns:a16="http://schemas.microsoft.com/office/drawing/2014/main" val="3073681306"/>
                  </a:ext>
                </a:extLst>
              </a:tr>
              <a:tr h="144197">
                <a:tc>
                  <a:txBody>
                    <a:bodyPr/>
                    <a:lstStyle/>
                    <a:p>
                      <a:pPr algn="l" fontAlgn="t"/>
                      <a:r>
                        <a:rPr lang="en-US" sz="800" b="0" i="0" u="none" strike="noStrike">
                          <a:solidFill>
                            <a:srgbClr val="000000"/>
                          </a:solidFill>
                          <a:effectLst/>
                          <a:latin typeface="Arial" panose="020B0604020202020204" pitchFamily="34" charset="0"/>
                        </a:rPr>
                        <a:t>(Income)/loss from discontinued operations, net of tax</a:t>
                      </a:r>
                    </a:p>
                  </a:txBody>
                  <a:tcPr marL="117430"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(11)</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46 </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(8)</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13 </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40 </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a:t>
                      </a:r>
                    </a:p>
                  </a:txBody>
                  <a:tcPr marL="6350" marR="6350" marT="6350" marB="0" anchor="b">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6350" marR="6350" marT="6350" marB="0" anchor="b">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a:t>
                      </a:r>
                    </a:p>
                  </a:txBody>
                  <a:tcPr marL="6350" marR="6350" marT="6350" marB="0" anchor="b">
                    <a:lnL>
                      <a:noFill/>
                    </a:lnL>
                    <a:lnR>
                      <a:noFill/>
                    </a:lnR>
                    <a:lnT>
                      <a:noFill/>
                    </a:lnT>
                    <a:lnB>
                      <a:noFill/>
                    </a:lnB>
                    <a:solidFill>
                      <a:srgbClr val="D9D9D9"/>
                    </a:solidFill>
                  </a:tcPr>
                </a:tc>
                <a:extLst>
                  <a:ext uri="{0D108BD9-81ED-4DB2-BD59-A6C34878D82A}">
                    <a16:rowId xmlns:a16="http://schemas.microsoft.com/office/drawing/2014/main" val="2533300407"/>
                  </a:ext>
                </a:extLst>
              </a:tr>
              <a:tr h="144197">
                <a:tc>
                  <a:txBody>
                    <a:bodyPr/>
                    <a:lstStyle/>
                    <a:p>
                      <a:pPr algn="l" fontAlgn="t"/>
                      <a:r>
                        <a:rPr lang="en-US" sz="800" b="0" i="0" u="none" strike="noStrike">
                          <a:solidFill>
                            <a:srgbClr val="000000"/>
                          </a:solidFill>
                          <a:effectLst/>
                          <a:latin typeface="Arial" panose="020B0604020202020204" pitchFamily="34" charset="0"/>
                        </a:rPr>
                        <a:t>Impairment</a:t>
                      </a:r>
                    </a:p>
                  </a:txBody>
                  <a:tcPr marL="117430" marR="4893" marT="4893" marB="0" anchor="ctr">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81 </a:t>
                      </a: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81 </a:t>
                      </a:r>
                    </a:p>
                  </a:txBody>
                  <a:tcPr marL="4893" marR="4893" marT="4893" marB="0" anchor="ctr">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1,042 </a:t>
                      </a: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6350" marR="6350" marT="6350"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6350" marR="6350" marT="6350" marB="0" anchor="b">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1,042 </a:t>
                      </a:r>
                    </a:p>
                  </a:txBody>
                  <a:tcPr marL="6350" marR="6350" marT="6350" marB="0" anchor="b">
                    <a:lnL>
                      <a:noFill/>
                    </a:lnL>
                    <a:lnR>
                      <a:noFill/>
                    </a:lnR>
                    <a:lnT>
                      <a:noFill/>
                    </a:lnT>
                    <a:lnB>
                      <a:noFill/>
                    </a:lnB>
                    <a:noFill/>
                  </a:tcPr>
                </a:tc>
                <a:extLst>
                  <a:ext uri="{0D108BD9-81ED-4DB2-BD59-A6C34878D82A}">
                    <a16:rowId xmlns:a16="http://schemas.microsoft.com/office/drawing/2014/main" val="3732659970"/>
                  </a:ext>
                </a:extLst>
              </a:tr>
              <a:tr h="144197">
                <a:tc>
                  <a:txBody>
                    <a:bodyPr/>
                    <a:lstStyle/>
                    <a:p>
                      <a:pPr algn="l" fontAlgn="t"/>
                      <a:r>
                        <a:rPr lang="en-US" sz="800" b="0" i="0" u="none" strike="noStrike">
                          <a:solidFill>
                            <a:srgbClr val="000000"/>
                          </a:solidFill>
                          <a:effectLst/>
                          <a:latin typeface="Arial" panose="020B0604020202020204" pitchFamily="34" charset="0"/>
                        </a:rPr>
                        <a:t>Amortization</a:t>
                      </a:r>
                    </a:p>
                  </a:txBody>
                  <a:tcPr marL="117430"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85 </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83 </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71 </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73 </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312 </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71 </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70 </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62 </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60 </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263 </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60 </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60 </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56 </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50 </a:t>
                      </a:r>
                    </a:p>
                  </a:txBody>
                  <a:tcPr marL="6350" marR="6350" marT="6350" marB="0" anchor="b">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6350" marR="6350" marT="6350" marB="0" anchor="b">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226 </a:t>
                      </a:r>
                    </a:p>
                  </a:txBody>
                  <a:tcPr marL="6350" marR="6350" marT="6350" marB="0" anchor="b">
                    <a:lnL>
                      <a:noFill/>
                    </a:lnL>
                    <a:lnR>
                      <a:noFill/>
                    </a:lnR>
                    <a:lnT>
                      <a:noFill/>
                    </a:lnT>
                    <a:lnB>
                      <a:noFill/>
                    </a:lnB>
                    <a:solidFill>
                      <a:srgbClr val="D9D9D9"/>
                    </a:solidFill>
                  </a:tcPr>
                </a:tc>
                <a:extLst>
                  <a:ext uri="{0D108BD9-81ED-4DB2-BD59-A6C34878D82A}">
                    <a16:rowId xmlns:a16="http://schemas.microsoft.com/office/drawing/2014/main" val="2866060504"/>
                  </a:ext>
                </a:extLst>
              </a:tr>
              <a:tr h="144197">
                <a:tc>
                  <a:txBody>
                    <a:bodyPr/>
                    <a:lstStyle/>
                    <a:p>
                      <a:pPr algn="l" fontAlgn="t"/>
                      <a:r>
                        <a:rPr lang="en-US" sz="800" b="0" i="0" u="none" strike="noStrike">
                          <a:solidFill>
                            <a:srgbClr val="000000"/>
                          </a:solidFill>
                          <a:effectLst/>
                          <a:latin typeface="Arial" panose="020B0604020202020204" pitchFamily="34" charset="0"/>
                        </a:rPr>
                        <a:t>Restructuring costs</a:t>
                      </a:r>
                    </a:p>
                  </a:txBody>
                  <a:tcPr marL="117430" marR="4893" marT="4893" marB="0" anchor="ctr">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6 </a:t>
                      </a: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56 </a:t>
                      </a: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9 </a:t>
                      </a: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28 </a:t>
                      </a: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99 </a:t>
                      </a:r>
                    </a:p>
                  </a:txBody>
                  <a:tcPr marL="4893" marR="4893" marT="4893" marB="0" anchor="ctr">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3 </a:t>
                      </a: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10 </a:t>
                      </a: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17 </a:t>
                      </a: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38 </a:t>
                      </a: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68 </a:t>
                      </a:r>
                    </a:p>
                  </a:txBody>
                  <a:tcPr marL="4893" marR="4893" marT="4893" marB="0" anchor="ctr">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18 </a:t>
                      </a: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3 </a:t>
                      </a: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8 </a:t>
                      </a: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32 </a:t>
                      </a:r>
                    </a:p>
                  </a:txBody>
                  <a:tcPr marL="6350" marR="6350" marT="6350"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6350" marR="6350" marT="6350" marB="0" anchor="b">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61 </a:t>
                      </a:r>
                    </a:p>
                  </a:txBody>
                  <a:tcPr marL="6350" marR="6350" marT="6350" marB="0" anchor="b">
                    <a:lnL>
                      <a:noFill/>
                    </a:lnL>
                    <a:lnR>
                      <a:noFill/>
                    </a:lnR>
                    <a:lnT>
                      <a:noFill/>
                    </a:lnT>
                    <a:lnB>
                      <a:noFill/>
                    </a:lnB>
                    <a:noFill/>
                  </a:tcPr>
                </a:tc>
                <a:extLst>
                  <a:ext uri="{0D108BD9-81ED-4DB2-BD59-A6C34878D82A}">
                    <a16:rowId xmlns:a16="http://schemas.microsoft.com/office/drawing/2014/main" val="4079010101"/>
                  </a:ext>
                </a:extLst>
              </a:tr>
              <a:tr h="144197">
                <a:tc>
                  <a:txBody>
                    <a:bodyPr/>
                    <a:lstStyle/>
                    <a:p>
                      <a:pPr algn="l" fontAlgn="t"/>
                      <a:r>
                        <a:rPr lang="en-US" sz="800" b="0" i="0" u="none" strike="noStrike">
                          <a:solidFill>
                            <a:srgbClr val="000000"/>
                          </a:solidFill>
                          <a:effectLst/>
                          <a:latin typeface="Arial" panose="020B0604020202020204" pitchFamily="34" charset="0"/>
                        </a:rPr>
                        <a:t>Transaction and transformation</a:t>
                      </a:r>
                    </a:p>
                  </a:txBody>
                  <a:tcPr marL="117430"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20 </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38 </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50 </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73 </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181 </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59 </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93 </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113 </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121 </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386 </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125 </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97 </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74 </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113 </a:t>
                      </a:r>
                    </a:p>
                  </a:txBody>
                  <a:tcPr marL="6350" marR="6350" marT="6350" marB="0" anchor="b">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6350" marR="6350" marT="6350" marB="0" anchor="b">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409 </a:t>
                      </a:r>
                    </a:p>
                  </a:txBody>
                  <a:tcPr marL="6350" marR="6350" marT="6350" marB="0" anchor="b">
                    <a:lnL>
                      <a:noFill/>
                    </a:lnL>
                    <a:lnR>
                      <a:noFill/>
                    </a:lnR>
                    <a:lnT>
                      <a:noFill/>
                    </a:lnT>
                    <a:lnB>
                      <a:noFill/>
                    </a:lnB>
                    <a:solidFill>
                      <a:srgbClr val="D9D9D9"/>
                    </a:solidFill>
                  </a:tcPr>
                </a:tc>
                <a:extLst>
                  <a:ext uri="{0D108BD9-81ED-4DB2-BD59-A6C34878D82A}">
                    <a16:rowId xmlns:a16="http://schemas.microsoft.com/office/drawing/2014/main" val="3955211091"/>
                  </a:ext>
                </a:extLst>
              </a:tr>
              <a:tr h="159648">
                <a:tc>
                  <a:txBody>
                    <a:bodyPr/>
                    <a:lstStyle/>
                    <a:p>
                      <a:pPr algn="l" fontAlgn="t"/>
                      <a:r>
                        <a:rPr lang="en-US" sz="800" b="0" i="0" u="none" strike="noStrike">
                          <a:solidFill>
                            <a:srgbClr val="000000"/>
                          </a:solidFill>
                          <a:effectLst/>
                          <a:latin typeface="Arial" panose="020B0604020202020204" pitchFamily="34" charset="0"/>
                        </a:rPr>
                        <a:t>Provision for specified litigation matter </a:t>
                      </a:r>
                      <a:r>
                        <a:rPr lang="en-US" sz="800" b="0" i="0" u="none" strike="noStrike" baseline="30000">
                          <a:solidFill>
                            <a:srgbClr val="000000"/>
                          </a:solidFill>
                          <a:effectLst/>
                          <a:latin typeface="Times New Roman" panose="02020603050405020304" pitchFamily="18" charset="0"/>
                        </a:rPr>
                        <a:t>(i)</a:t>
                      </a:r>
                      <a:endParaRPr lang="en-US" sz="800" b="0" i="0" u="none" strike="noStrike">
                        <a:solidFill>
                          <a:srgbClr val="000000"/>
                        </a:solidFill>
                        <a:effectLst/>
                        <a:latin typeface="Arial" panose="020B0604020202020204" pitchFamily="34" charset="0"/>
                      </a:endParaRPr>
                    </a:p>
                  </a:txBody>
                  <a:tcPr marL="117430" marR="4893" marT="4893" marB="0" anchor="ctr">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13 </a:t>
                      </a: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6350" marR="6350" marT="6350"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6350" marR="6350" marT="6350" marB="0" anchor="b">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13 </a:t>
                      </a:r>
                    </a:p>
                  </a:txBody>
                  <a:tcPr marL="6350" marR="6350" marT="6350" marB="0" anchor="b">
                    <a:lnL>
                      <a:noFill/>
                    </a:lnL>
                    <a:lnR>
                      <a:noFill/>
                    </a:lnR>
                    <a:lnT>
                      <a:noFill/>
                    </a:lnT>
                    <a:lnB>
                      <a:noFill/>
                    </a:lnB>
                    <a:noFill/>
                  </a:tcPr>
                </a:tc>
                <a:extLst>
                  <a:ext uri="{0D108BD9-81ED-4DB2-BD59-A6C34878D82A}">
                    <a16:rowId xmlns:a16="http://schemas.microsoft.com/office/drawing/2014/main" val="2768228437"/>
                  </a:ext>
                </a:extLst>
              </a:tr>
              <a:tr h="144197">
                <a:tc>
                  <a:txBody>
                    <a:bodyPr/>
                    <a:lstStyle/>
                    <a:p>
                      <a:pPr algn="l" fontAlgn="b"/>
                      <a:r>
                        <a:rPr lang="en-US" sz="800" b="0" i="0" u="none" strike="noStrike">
                          <a:solidFill>
                            <a:srgbClr val="000000"/>
                          </a:solidFill>
                          <a:effectLst/>
                          <a:latin typeface="Arial" panose="020B0604020202020204" pitchFamily="34" charset="0"/>
                        </a:rPr>
                        <a:t>Net periodic pension and postretirement benefit credits</a:t>
                      </a:r>
                    </a:p>
                  </a:txBody>
                  <a:tcPr marL="117430"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(71)</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(69)</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(64)</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(68)</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(272)</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(28)</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(25)</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(29)</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(27)</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(109)</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(22)</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(21)</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(22)</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1 </a:t>
                      </a:r>
                    </a:p>
                  </a:txBody>
                  <a:tcPr marL="6350" marR="6350" marT="6350" marB="0" anchor="b">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6350" marR="6350" marT="6350" marB="0" anchor="b">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(64)</a:t>
                      </a:r>
                    </a:p>
                  </a:txBody>
                  <a:tcPr marL="6350" marR="6350" marT="6350" marB="0" anchor="b">
                    <a:lnL>
                      <a:noFill/>
                    </a:lnL>
                    <a:lnR>
                      <a:noFill/>
                    </a:lnR>
                    <a:lnT>
                      <a:noFill/>
                    </a:lnT>
                    <a:lnB>
                      <a:noFill/>
                    </a:lnB>
                    <a:solidFill>
                      <a:srgbClr val="D9D9D9"/>
                    </a:solidFill>
                  </a:tcPr>
                </a:tc>
                <a:extLst>
                  <a:ext uri="{0D108BD9-81ED-4DB2-BD59-A6C34878D82A}">
                    <a16:rowId xmlns:a16="http://schemas.microsoft.com/office/drawing/2014/main" val="1102796779"/>
                  </a:ext>
                </a:extLst>
              </a:tr>
              <a:tr h="144197">
                <a:tc>
                  <a:txBody>
                    <a:bodyPr/>
                    <a:lstStyle/>
                    <a:p>
                      <a:pPr algn="l" fontAlgn="t"/>
                      <a:r>
                        <a:rPr lang="en-US" sz="800" b="0" i="0" u="none" strike="noStrike">
                          <a:solidFill>
                            <a:srgbClr val="000000"/>
                          </a:solidFill>
                          <a:effectLst/>
                          <a:latin typeface="Arial" panose="020B0604020202020204" pitchFamily="34" charset="0"/>
                        </a:rPr>
                        <a:t>Loss/(gain) on disposal of operations</a:t>
                      </a:r>
                    </a:p>
                  </a:txBody>
                  <a:tcPr marL="117430" marR="4893" marT="4893" marB="0" anchor="ctr">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54 </a:t>
                      </a: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(22)</a:t>
                      </a: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(21)</a:t>
                      </a: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(18)</a:t>
                      </a: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(7)</a:t>
                      </a:r>
                    </a:p>
                  </a:txBody>
                  <a:tcPr marL="4893" marR="4893" marT="4893" marB="0" anchor="ctr">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(3)</a:t>
                      </a: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(41)</a:t>
                      </a: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1 </a:t>
                      </a: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(43)</a:t>
                      </a:r>
                    </a:p>
                  </a:txBody>
                  <a:tcPr marL="4893" marR="4893" marT="4893" marB="0" anchor="ctr">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1,190 </a:t>
                      </a: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(853)</a:t>
                      </a:r>
                    </a:p>
                  </a:txBody>
                  <a:tcPr marL="6350" marR="6350" marT="6350"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6350" marR="6350" marT="6350" marB="0" anchor="b">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337 </a:t>
                      </a:r>
                    </a:p>
                  </a:txBody>
                  <a:tcPr marL="6350" marR="6350" marT="6350" marB="0" anchor="b">
                    <a:lnL>
                      <a:noFill/>
                    </a:lnL>
                    <a:lnR>
                      <a:noFill/>
                    </a:lnR>
                    <a:lnT>
                      <a:noFill/>
                    </a:lnT>
                    <a:lnB>
                      <a:noFill/>
                    </a:lnB>
                    <a:noFill/>
                  </a:tcPr>
                </a:tc>
                <a:extLst>
                  <a:ext uri="{0D108BD9-81ED-4DB2-BD59-A6C34878D82A}">
                    <a16:rowId xmlns:a16="http://schemas.microsoft.com/office/drawing/2014/main" val="1809207505"/>
                  </a:ext>
                </a:extLst>
              </a:tr>
              <a:tr h="159648">
                <a:tc>
                  <a:txBody>
                    <a:bodyPr/>
                    <a:lstStyle/>
                    <a:p>
                      <a:pPr algn="l" fontAlgn="t"/>
                      <a:r>
                        <a:rPr lang="en-US" sz="800" b="0" i="0" u="none" strike="noStrike">
                          <a:solidFill>
                            <a:srgbClr val="000000"/>
                          </a:solidFill>
                          <a:effectLst/>
                          <a:latin typeface="Arial" panose="020B0604020202020204" pitchFamily="34" charset="0"/>
                        </a:rPr>
                        <a:t>Tax effect on certain items listed above </a:t>
                      </a:r>
                      <a:r>
                        <a:rPr lang="en-US" sz="800" b="0" i="0" u="none" strike="noStrike" baseline="30000">
                          <a:solidFill>
                            <a:srgbClr val="000000"/>
                          </a:solidFill>
                          <a:effectLst/>
                          <a:latin typeface="Times New Roman" panose="02020603050405020304" pitchFamily="18" charset="0"/>
                        </a:rPr>
                        <a:t>(ii)</a:t>
                      </a:r>
                      <a:endParaRPr lang="en-US" sz="800" b="0" i="0" u="none" strike="noStrike">
                        <a:solidFill>
                          <a:srgbClr val="000000"/>
                        </a:solidFill>
                        <a:effectLst/>
                        <a:latin typeface="Arial" panose="020B0604020202020204" pitchFamily="34" charset="0"/>
                      </a:endParaRPr>
                    </a:p>
                  </a:txBody>
                  <a:tcPr marL="117430"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(25)</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(33)</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(8)</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(56)</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(122)</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(27)</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(37)</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(44)</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(60)</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(168)</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(46)</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(39)</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(391)</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222 </a:t>
                      </a:r>
                    </a:p>
                  </a:txBody>
                  <a:tcPr marL="6350" marR="6350" marT="6350" marB="0" anchor="b">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6350" marR="6350" marT="6350" marB="0" anchor="b">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(254)</a:t>
                      </a:r>
                    </a:p>
                  </a:txBody>
                  <a:tcPr marL="6350" marR="6350" marT="6350" marB="0" anchor="b">
                    <a:lnL>
                      <a:noFill/>
                    </a:lnL>
                    <a:lnR>
                      <a:noFill/>
                    </a:lnR>
                    <a:lnT>
                      <a:noFill/>
                    </a:lnT>
                    <a:lnB>
                      <a:noFill/>
                    </a:lnB>
                    <a:solidFill>
                      <a:srgbClr val="D9D9D9"/>
                    </a:solidFill>
                  </a:tcPr>
                </a:tc>
                <a:extLst>
                  <a:ext uri="{0D108BD9-81ED-4DB2-BD59-A6C34878D82A}">
                    <a16:rowId xmlns:a16="http://schemas.microsoft.com/office/drawing/2014/main" val="1354729316"/>
                  </a:ext>
                </a:extLst>
              </a:tr>
              <a:tr h="144197">
                <a:tc>
                  <a:txBody>
                    <a:bodyPr/>
                    <a:lstStyle/>
                    <a:p>
                      <a:pPr algn="l" fontAlgn="t"/>
                      <a:r>
                        <a:rPr lang="en-US" sz="800" b="0" i="0" u="none" strike="noStrike">
                          <a:solidFill>
                            <a:srgbClr val="000000"/>
                          </a:solidFill>
                          <a:effectLst/>
                          <a:latin typeface="Arial" panose="020B0604020202020204" pitchFamily="34" charset="0"/>
                        </a:rPr>
                        <a:t>Tax effect of significant adjustments</a:t>
                      </a:r>
                    </a:p>
                  </a:txBody>
                  <a:tcPr marL="117430" marR="4893" marT="4893" marB="0" anchor="ctr">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(24)</a:t>
                      </a:r>
                    </a:p>
                  </a:txBody>
                  <a:tcPr marL="4893" marR="4893" marT="4893"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4 </a:t>
                      </a:r>
                    </a:p>
                  </a:txBody>
                  <a:tcPr marL="4893" marR="4893" marT="4893"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(20)</a:t>
                      </a:r>
                    </a:p>
                  </a:txBody>
                  <a:tcPr marL="4893" marR="4893" marT="4893"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4 </a:t>
                      </a:r>
                    </a:p>
                  </a:txBody>
                  <a:tcPr marL="4893" marR="4893" marT="4893"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(2)</a:t>
                      </a:r>
                    </a:p>
                  </a:txBody>
                  <a:tcPr marL="4893" marR="4893" marT="4893"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2 </a:t>
                      </a:r>
                    </a:p>
                  </a:txBody>
                  <a:tcPr marL="4893" marR="4893" marT="4893"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(7)</a:t>
                      </a:r>
                    </a:p>
                  </a:txBody>
                  <a:tcPr marL="4893" marR="4893" marT="4893"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6350" marR="6350" marT="6350" marB="0" anchor="b">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(7)</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5118998"/>
                  </a:ext>
                </a:extLst>
              </a:tr>
              <a:tr h="149348">
                <a:tc>
                  <a:txBody>
                    <a:bodyPr/>
                    <a:lstStyle/>
                    <a:p>
                      <a:pPr algn="l" fontAlgn="t"/>
                      <a:r>
                        <a:rPr lang="en-US" sz="800" b="1" i="0" u="none" strike="noStrike">
                          <a:solidFill>
                            <a:srgbClr val="000000"/>
                          </a:solidFill>
                          <a:effectLst/>
                          <a:latin typeface="Arial" panose="020B0604020202020204" pitchFamily="34" charset="0"/>
                        </a:rPr>
                        <a:t>Adjusted net income</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261 </a:t>
                      </a:r>
                    </a:p>
                  </a:txBody>
                  <a:tcPr marL="4893" marR="4893" marT="4893"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a:t>
                      </a:r>
                    </a:p>
                  </a:txBody>
                  <a:tcPr marL="4893" marR="4893" marT="4893"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208 </a:t>
                      </a:r>
                    </a:p>
                  </a:txBody>
                  <a:tcPr marL="4893" marR="4893" marT="4893"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a:t>
                      </a:r>
                    </a:p>
                  </a:txBody>
                  <a:tcPr marL="4893" marR="4893" marT="4893"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195 </a:t>
                      </a:r>
                    </a:p>
                  </a:txBody>
                  <a:tcPr marL="4893" marR="4893" marT="4893"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a:t>
                      </a:r>
                    </a:p>
                  </a:txBody>
                  <a:tcPr marL="4893" marR="4893" marT="4893"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637 </a:t>
                      </a:r>
                    </a:p>
                  </a:txBody>
                  <a:tcPr marL="4893" marR="4893" marT="4893"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a:t>
                      </a:r>
                    </a:p>
                  </a:txBody>
                  <a:tcPr marL="4893" marR="4893" marT="4893"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1,301 </a:t>
                      </a:r>
                    </a:p>
                  </a:txBody>
                  <a:tcPr marL="4893" marR="4893" marT="4893"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285 </a:t>
                      </a:r>
                    </a:p>
                  </a:txBody>
                  <a:tcPr marL="4893" marR="4893" marT="4893"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a:t>
                      </a:r>
                    </a:p>
                  </a:txBody>
                  <a:tcPr marL="4893" marR="4893" marT="4893"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200 </a:t>
                      </a:r>
                    </a:p>
                  </a:txBody>
                  <a:tcPr marL="4893" marR="4893" marT="4893"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a:t>
                      </a:r>
                    </a:p>
                  </a:txBody>
                  <a:tcPr marL="4893" marR="4893" marT="4893"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214 </a:t>
                      </a:r>
                    </a:p>
                  </a:txBody>
                  <a:tcPr marL="4893" marR="4893" marT="4893"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a:t>
                      </a:r>
                    </a:p>
                  </a:txBody>
                  <a:tcPr marL="4893" marR="4893" marT="4893"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755 </a:t>
                      </a:r>
                    </a:p>
                  </a:txBody>
                  <a:tcPr marL="4893" marR="4893" marT="4893"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a:t>
                      </a:r>
                    </a:p>
                  </a:txBody>
                  <a:tcPr marL="4893" marR="4893" marT="4893"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1,454 </a:t>
                      </a:r>
                    </a:p>
                  </a:txBody>
                  <a:tcPr marL="4893" marR="4893" marT="4893"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325 </a:t>
                      </a:r>
                    </a:p>
                  </a:txBody>
                  <a:tcPr marL="4893" marR="4893" marT="4893"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a:t>
                      </a:r>
                    </a:p>
                  </a:txBody>
                  <a:tcPr marL="4893" marR="4893" marT="4893"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247 </a:t>
                      </a:r>
                    </a:p>
                  </a:txBody>
                  <a:tcPr marL="4893" marR="4893" marT="4893"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a:t>
                      </a:r>
                    </a:p>
                  </a:txBody>
                  <a:tcPr marL="4893" marR="4893" marT="4893"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282 </a:t>
                      </a:r>
                    </a:p>
                  </a:txBody>
                  <a:tcPr marL="4893" marR="4893" marT="4893"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811 </a:t>
                      </a:r>
                    </a:p>
                  </a:txBody>
                  <a:tcPr marL="6350" marR="6350" marT="63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6350" marR="6350" marT="6350" marB="0" anchor="b">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1,665 </a:t>
                      </a:r>
                    </a:p>
                  </a:txBody>
                  <a:tcPr marL="6350" marR="6350" marT="63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910769238"/>
                  </a:ext>
                </a:extLst>
              </a:tr>
              <a:tr h="149348">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6350" marR="6350" marT="6350"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6350" marR="6350" marT="6350" marB="0" anchor="b">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6350" marR="6350" marT="6350" marB="0" anchor="b">
                    <a:lnL>
                      <a:noFill/>
                    </a:lnL>
                    <a:lnR>
                      <a:noFill/>
                    </a:lnR>
                    <a:lnT w="25400" cap="flat" cmpd="dbl"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264017362"/>
                  </a:ext>
                </a:extLst>
              </a:tr>
              <a:tr h="149348">
                <a:tc>
                  <a:txBody>
                    <a:bodyPr/>
                    <a:lstStyle/>
                    <a:p>
                      <a:pPr algn="l" fontAlgn="t"/>
                      <a:r>
                        <a:rPr lang="en-US" sz="800" b="0" i="0" u="none" strike="noStrike">
                          <a:solidFill>
                            <a:srgbClr val="000000"/>
                          </a:solidFill>
                          <a:effectLst/>
                          <a:latin typeface="Arial" panose="020B0604020202020204" pitchFamily="34" charset="0"/>
                        </a:rPr>
                        <a:t>Weighted-average ordinary shares — diluted</a:t>
                      </a:r>
                      <a:r>
                        <a:rPr lang="en-US" sz="800" b="0" i="0" u="none" strike="noStrike" baseline="30000">
                          <a:solidFill>
                            <a:srgbClr val="000000"/>
                          </a:solidFill>
                          <a:effectLst/>
                          <a:latin typeface="Arial" panose="020B0604020202020204" pitchFamily="34" charset="0"/>
                        </a:rPr>
                        <a:t> (iii)</a:t>
                      </a:r>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118 </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112 </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111 </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109 </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112 </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108 </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107 </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105 </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104 </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106 </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104 </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103 </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102 </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102 </a:t>
                      </a:r>
                    </a:p>
                  </a:txBody>
                  <a:tcPr marL="6350" marR="6350" marT="6350" marB="0" anchor="b">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6350" marR="6350" marT="6350" marB="0" anchor="b">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102 </a:t>
                      </a:r>
                    </a:p>
                  </a:txBody>
                  <a:tcPr marL="6350" marR="6350" marT="6350" marB="0" anchor="b">
                    <a:lnL>
                      <a:noFill/>
                    </a:lnL>
                    <a:lnR>
                      <a:noFill/>
                    </a:lnR>
                    <a:lnT>
                      <a:noFill/>
                    </a:lnT>
                    <a:lnB>
                      <a:noFill/>
                    </a:lnB>
                    <a:solidFill>
                      <a:srgbClr val="D9D9D9"/>
                    </a:solidFill>
                  </a:tcPr>
                </a:tc>
                <a:extLst>
                  <a:ext uri="{0D108BD9-81ED-4DB2-BD59-A6C34878D82A}">
                    <a16:rowId xmlns:a16="http://schemas.microsoft.com/office/drawing/2014/main" val="1164045323"/>
                  </a:ext>
                </a:extLst>
              </a:tr>
              <a:tr h="144197">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6350" marR="6350" marT="6350" marB="0">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6350" marR="6350" marT="6350" marB="0">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6350" marR="6350" marT="6350" marB="0">
                    <a:lnL>
                      <a:noFill/>
                    </a:lnL>
                    <a:lnR>
                      <a:noFill/>
                    </a:lnR>
                    <a:lnT>
                      <a:noFill/>
                    </a:lnT>
                    <a:lnB>
                      <a:noFill/>
                    </a:lnB>
                    <a:noFill/>
                  </a:tcPr>
                </a:tc>
                <a:extLst>
                  <a:ext uri="{0D108BD9-81ED-4DB2-BD59-A6C34878D82A}">
                    <a16:rowId xmlns:a16="http://schemas.microsoft.com/office/drawing/2014/main" val="585805807"/>
                  </a:ext>
                </a:extLst>
              </a:tr>
              <a:tr h="154498">
                <a:tc>
                  <a:txBody>
                    <a:bodyPr/>
                    <a:lstStyle/>
                    <a:p>
                      <a:pPr algn="l" fontAlgn="t"/>
                      <a:r>
                        <a:rPr lang="en-US" sz="800" b="1" i="0" u="none" strike="noStrike">
                          <a:solidFill>
                            <a:srgbClr val="000000"/>
                          </a:solidFill>
                          <a:effectLst/>
                          <a:latin typeface="Arial" panose="020B0604020202020204" pitchFamily="34" charset="0"/>
                        </a:rPr>
                        <a:t>Diluted earnings/(loss) per share</a:t>
                      </a:r>
                      <a:r>
                        <a:rPr lang="en-US" sz="800" b="1" i="0" u="none" strike="noStrike" baseline="30000">
                          <a:solidFill>
                            <a:srgbClr val="000000"/>
                          </a:solidFill>
                          <a:effectLst/>
                          <a:latin typeface="Arial" panose="020B0604020202020204" pitchFamily="34" charset="0"/>
                        </a:rPr>
                        <a:t> (iii)</a:t>
                      </a:r>
                      <a:endParaRPr lang="en-US" sz="800" b="1"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1.03 </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0.97 </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1.72 </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5.40 </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8.98 </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1.88 </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0.88 </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1.29 </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5.97 </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9.95 </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1.83 </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1.36 </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(16.44)</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12.25 </a:t>
                      </a:r>
                    </a:p>
                  </a:txBody>
                  <a:tcPr marL="6350" marR="6350" marT="6350" marB="0" anchor="b">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6350" marR="6350" marT="6350" marB="0" anchor="b">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(0.96)</a:t>
                      </a:r>
                    </a:p>
                  </a:txBody>
                  <a:tcPr marL="6350" marR="6350" marT="6350" marB="0" anchor="b">
                    <a:lnL>
                      <a:noFill/>
                    </a:lnL>
                    <a:lnR>
                      <a:noFill/>
                    </a:lnR>
                    <a:lnT>
                      <a:noFill/>
                    </a:lnT>
                    <a:lnB>
                      <a:noFill/>
                    </a:lnB>
                    <a:solidFill>
                      <a:srgbClr val="D9D9D9"/>
                    </a:solidFill>
                  </a:tcPr>
                </a:tc>
                <a:extLst>
                  <a:ext uri="{0D108BD9-81ED-4DB2-BD59-A6C34878D82A}">
                    <a16:rowId xmlns:a16="http://schemas.microsoft.com/office/drawing/2014/main" val="3164825840"/>
                  </a:ext>
                </a:extLst>
              </a:tr>
              <a:tr h="159648">
                <a:tc>
                  <a:txBody>
                    <a:bodyPr/>
                    <a:lstStyle/>
                    <a:p>
                      <a:pPr algn="l" fontAlgn="t"/>
                      <a:r>
                        <a:rPr lang="en-US" sz="800" b="0" i="0" u="none" strike="noStrike">
                          <a:solidFill>
                            <a:srgbClr val="000000"/>
                          </a:solidFill>
                          <a:effectLst/>
                          <a:latin typeface="Arial" panose="020B0604020202020204" pitchFamily="34" charset="0"/>
                        </a:rPr>
                        <a:t>Adjusted for certain items </a:t>
                      </a:r>
                      <a:r>
                        <a:rPr lang="en-US" sz="800" b="0" i="0" u="none" strike="noStrike" baseline="30000">
                          <a:solidFill>
                            <a:srgbClr val="000000"/>
                          </a:solidFill>
                          <a:effectLst/>
                          <a:latin typeface="Times New Roman" panose="02020603050405020304" pitchFamily="18" charset="0"/>
                        </a:rPr>
                        <a:t>(iv)</a:t>
                      </a:r>
                      <a:r>
                        <a:rPr lang="en-US" sz="800" b="0" i="0" u="none" strike="noStrike">
                          <a:solidFill>
                            <a:srgbClr val="000000"/>
                          </a:solidFill>
                          <a:effectLst/>
                          <a:latin typeface="Times New Roman" panose="02020603050405020304" pitchFamily="18" charset="0"/>
                        </a:rPr>
                        <a:t> :</a:t>
                      </a:r>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6350" marR="6350" marT="6350" marB="0">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6350" marR="6350" marT="6350" marB="0">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6350" marR="6350" marT="6350" marB="0">
                    <a:lnL>
                      <a:noFill/>
                    </a:lnL>
                    <a:lnR>
                      <a:noFill/>
                    </a:lnR>
                    <a:lnT>
                      <a:noFill/>
                    </a:lnT>
                    <a:lnB>
                      <a:noFill/>
                    </a:lnB>
                    <a:noFill/>
                  </a:tcPr>
                </a:tc>
                <a:extLst>
                  <a:ext uri="{0D108BD9-81ED-4DB2-BD59-A6C34878D82A}">
                    <a16:rowId xmlns:a16="http://schemas.microsoft.com/office/drawing/2014/main" val="800506449"/>
                  </a:ext>
                </a:extLst>
              </a:tr>
              <a:tr h="144197">
                <a:tc>
                  <a:txBody>
                    <a:bodyPr/>
                    <a:lstStyle/>
                    <a:p>
                      <a:pPr algn="l" fontAlgn="t"/>
                      <a:r>
                        <a:rPr lang="en-US" sz="800" b="0" i="0" u="none" strike="noStrike">
                          <a:solidFill>
                            <a:srgbClr val="000000"/>
                          </a:solidFill>
                          <a:effectLst/>
                          <a:latin typeface="Arial" panose="020B0604020202020204" pitchFamily="34" charset="0"/>
                        </a:rPr>
                        <a:t>(Income)/loss from discontinued operations, net of tax</a:t>
                      </a:r>
                    </a:p>
                  </a:txBody>
                  <a:tcPr marL="117430"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(0.09)</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0.41 </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(0.07)</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0.12 </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0.36 </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a:t>
                      </a:r>
                    </a:p>
                  </a:txBody>
                  <a:tcPr marL="6350" marR="6350" marT="6350" marB="0" anchor="b">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6350" marR="6350" marT="6350" marB="0" anchor="b">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a:t>
                      </a:r>
                    </a:p>
                  </a:txBody>
                  <a:tcPr marL="6350" marR="6350" marT="6350" marB="0" anchor="b">
                    <a:lnL>
                      <a:noFill/>
                    </a:lnL>
                    <a:lnR>
                      <a:noFill/>
                    </a:lnR>
                    <a:lnT>
                      <a:noFill/>
                    </a:lnT>
                    <a:lnB>
                      <a:noFill/>
                    </a:lnB>
                    <a:solidFill>
                      <a:srgbClr val="D9D9D9"/>
                    </a:solidFill>
                  </a:tcPr>
                </a:tc>
                <a:extLst>
                  <a:ext uri="{0D108BD9-81ED-4DB2-BD59-A6C34878D82A}">
                    <a16:rowId xmlns:a16="http://schemas.microsoft.com/office/drawing/2014/main" val="3915554752"/>
                  </a:ext>
                </a:extLst>
              </a:tr>
              <a:tr h="144197">
                <a:tc>
                  <a:txBody>
                    <a:bodyPr/>
                    <a:lstStyle/>
                    <a:p>
                      <a:pPr algn="l" fontAlgn="t"/>
                      <a:r>
                        <a:rPr lang="en-US" sz="800" b="0" i="0" u="none" strike="noStrike">
                          <a:solidFill>
                            <a:srgbClr val="000000"/>
                          </a:solidFill>
                          <a:effectLst/>
                          <a:latin typeface="Arial" panose="020B0604020202020204" pitchFamily="34" charset="0"/>
                        </a:rPr>
                        <a:t>Impairment</a:t>
                      </a:r>
                    </a:p>
                  </a:txBody>
                  <a:tcPr marL="117430"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0.68 </a:t>
                      </a: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0.72 </a:t>
                      </a:r>
                    </a:p>
                  </a:txBody>
                  <a:tcPr marL="4893" marR="4893" marT="4893" marB="0" anchor="ctr">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10.23 </a:t>
                      </a: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6350" marR="6350" marT="6350" marB="0" anchor="b">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6350" marR="6350" marT="6350" marB="0">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10.20 </a:t>
                      </a:r>
                    </a:p>
                  </a:txBody>
                  <a:tcPr marL="6350" marR="6350" marT="6350" marB="0" anchor="b">
                    <a:lnL>
                      <a:noFill/>
                    </a:lnL>
                    <a:lnR>
                      <a:noFill/>
                    </a:lnR>
                    <a:lnT>
                      <a:noFill/>
                    </a:lnT>
                    <a:lnB>
                      <a:noFill/>
                    </a:lnB>
                    <a:noFill/>
                  </a:tcPr>
                </a:tc>
                <a:extLst>
                  <a:ext uri="{0D108BD9-81ED-4DB2-BD59-A6C34878D82A}">
                    <a16:rowId xmlns:a16="http://schemas.microsoft.com/office/drawing/2014/main" val="391069942"/>
                  </a:ext>
                </a:extLst>
              </a:tr>
              <a:tr h="144197">
                <a:tc>
                  <a:txBody>
                    <a:bodyPr/>
                    <a:lstStyle/>
                    <a:p>
                      <a:pPr algn="l" fontAlgn="t"/>
                      <a:r>
                        <a:rPr lang="en-US" sz="800" b="0" i="0" u="none" strike="noStrike">
                          <a:solidFill>
                            <a:srgbClr val="000000"/>
                          </a:solidFill>
                          <a:effectLst/>
                          <a:latin typeface="Arial" panose="020B0604020202020204" pitchFamily="34" charset="0"/>
                        </a:rPr>
                        <a:t>Amortization</a:t>
                      </a:r>
                    </a:p>
                  </a:txBody>
                  <a:tcPr marL="117430"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0.72 </a:t>
                      </a:r>
                    </a:p>
                  </a:txBody>
                  <a:tcPr marL="4893" marR="4893" marT="4893"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0.74 </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0.64 </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0.67 </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2.78 </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0.66 </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0.65 </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0.59 </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0.58 </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2.48 </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0.58 </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0.58 </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0.55 </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0.49 </a:t>
                      </a:r>
                    </a:p>
                  </a:txBody>
                  <a:tcPr marL="6350" marR="6350" marT="6350" marB="0" anchor="b">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6350" marR="6350" marT="6350" marB="0" anchor="b">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2.21 </a:t>
                      </a:r>
                    </a:p>
                  </a:txBody>
                  <a:tcPr marL="6350" marR="6350" marT="6350" marB="0" anchor="b">
                    <a:lnL>
                      <a:noFill/>
                    </a:lnL>
                    <a:lnR>
                      <a:noFill/>
                    </a:lnR>
                    <a:lnT>
                      <a:noFill/>
                    </a:lnT>
                    <a:lnB>
                      <a:noFill/>
                    </a:lnB>
                    <a:solidFill>
                      <a:srgbClr val="D9D9D9"/>
                    </a:solidFill>
                  </a:tcPr>
                </a:tc>
                <a:extLst>
                  <a:ext uri="{0D108BD9-81ED-4DB2-BD59-A6C34878D82A}">
                    <a16:rowId xmlns:a16="http://schemas.microsoft.com/office/drawing/2014/main" val="3685225232"/>
                  </a:ext>
                </a:extLst>
              </a:tr>
              <a:tr h="144197">
                <a:tc>
                  <a:txBody>
                    <a:bodyPr/>
                    <a:lstStyle/>
                    <a:p>
                      <a:pPr algn="l" fontAlgn="t"/>
                      <a:r>
                        <a:rPr lang="en-US" sz="800" b="0" i="0" u="none" strike="noStrike">
                          <a:solidFill>
                            <a:srgbClr val="000000"/>
                          </a:solidFill>
                          <a:effectLst/>
                          <a:latin typeface="Arial" panose="020B0604020202020204" pitchFamily="34" charset="0"/>
                        </a:rPr>
                        <a:t>Restructuring costs</a:t>
                      </a:r>
                    </a:p>
                  </a:txBody>
                  <a:tcPr marL="117430"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0.05 </a:t>
                      </a: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0.50 </a:t>
                      </a: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0.08 </a:t>
                      </a: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0.26 </a:t>
                      </a: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0.88 </a:t>
                      </a:r>
                    </a:p>
                  </a:txBody>
                  <a:tcPr marL="4893" marR="4893" marT="4893" marB="0" anchor="ctr">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0.03 </a:t>
                      </a: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0.09 </a:t>
                      </a: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0.16 </a:t>
                      </a: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0.36 </a:t>
                      </a: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0.64 </a:t>
                      </a:r>
                    </a:p>
                  </a:txBody>
                  <a:tcPr marL="4893" marR="4893" marT="4893" marB="0" anchor="ctr">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0.17 </a:t>
                      </a: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0.03 </a:t>
                      </a: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0.08 </a:t>
                      </a: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0.31 </a:t>
                      </a:r>
                    </a:p>
                  </a:txBody>
                  <a:tcPr marL="6350" marR="6350" marT="6350" marB="0" anchor="b">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6350" marR="6350" marT="6350" marB="0">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0.60 </a:t>
                      </a:r>
                    </a:p>
                  </a:txBody>
                  <a:tcPr marL="6350" marR="6350" marT="6350" marB="0" anchor="b">
                    <a:lnL>
                      <a:noFill/>
                    </a:lnL>
                    <a:lnR>
                      <a:noFill/>
                    </a:lnR>
                    <a:lnT>
                      <a:noFill/>
                    </a:lnT>
                    <a:lnB>
                      <a:noFill/>
                    </a:lnB>
                    <a:noFill/>
                  </a:tcPr>
                </a:tc>
                <a:extLst>
                  <a:ext uri="{0D108BD9-81ED-4DB2-BD59-A6C34878D82A}">
                    <a16:rowId xmlns:a16="http://schemas.microsoft.com/office/drawing/2014/main" val="1236782250"/>
                  </a:ext>
                </a:extLst>
              </a:tr>
              <a:tr h="144197">
                <a:tc>
                  <a:txBody>
                    <a:bodyPr/>
                    <a:lstStyle/>
                    <a:p>
                      <a:pPr algn="l" fontAlgn="t"/>
                      <a:r>
                        <a:rPr lang="en-US" sz="800" b="0" i="0" u="none" strike="noStrike">
                          <a:solidFill>
                            <a:srgbClr val="000000"/>
                          </a:solidFill>
                          <a:effectLst/>
                          <a:latin typeface="Arial" panose="020B0604020202020204" pitchFamily="34" charset="0"/>
                        </a:rPr>
                        <a:t>Transaction and transformation</a:t>
                      </a:r>
                    </a:p>
                  </a:txBody>
                  <a:tcPr marL="117430"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0.17 </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0.34 </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0.45 </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0.67 </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1.61 </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0.55 </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0.87 </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1.07 </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1.16 </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3.64 </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1.21 </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0.94 </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0.73 </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1.11 </a:t>
                      </a:r>
                    </a:p>
                  </a:txBody>
                  <a:tcPr marL="6350" marR="6350" marT="6350" marB="0" anchor="b">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6350" marR="6350" marT="6350" marB="0" anchor="b">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4.00 </a:t>
                      </a:r>
                    </a:p>
                  </a:txBody>
                  <a:tcPr marL="6350" marR="6350" marT="6350" marB="0" anchor="b">
                    <a:lnL>
                      <a:noFill/>
                    </a:lnL>
                    <a:lnR>
                      <a:noFill/>
                    </a:lnR>
                    <a:lnT>
                      <a:noFill/>
                    </a:lnT>
                    <a:lnB>
                      <a:noFill/>
                    </a:lnB>
                    <a:solidFill>
                      <a:srgbClr val="D9D9D9"/>
                    </a:solidFill>
                  </a:tcPr>
                </a:tc>
                <a:extLst>
                  <a:ext uri="{0D108BD9-81ED-4DB2-BD59-A6C34878D82A}">
                    <a16:rowId xmlns:a16="http://schemas.microsoft.com/office/drawing/2014/main" val="3599070052"/>
                  </a:ext>
                </a:extLst>
              </a:tr>
              <a:tr h="159648">
                <a:tc>
                  <a:txBody>
                    <a:bodyPr/>
                    <a:lstStyle/>
                    <a:p>
                      <a:pPr algn="l" fontAlgn="t"/>
                      <a:r>
                        <a:rPr lang="en-US" sz="800" b="0" i="0" u="none" strike="noStrike">
                          <a:solidFill>
                            <a:srgbClr val="000000"/>
                          </a:solidFill>
                          <a:effectLst/>
                          <a:latin typeface="Arial" panose="020B0604020202020204" pitchFamily="34" charset="0"/>
                        </a:rPr>
                        <a:t>Provision for specified litigation matter </a:t>
                      </a:r>
                      <a:r>
                        <a:rPr lang="en-US" sz="800" b="0" i="0" u="none" strike="noStrike" baseline="30000">
                          <a:solidFill>
                            <a:srgbClr val="000000"/>
                          </a:solidFill>
                          <a:effectLst/>
                          <a:latin typeface="Times New Roman" panose="02020603050405020304" pitchFamily="18" charset="0"/>
                        </a:rPr>
                        <a:t>(i)</a:t>
                      </a:r>
                      <a:endParaRPr lang="en-US" sz="800" b="0" i="0" u="none" strike="noStrike">
                        <a:solidFill>
                          <a:srgbClr val="000000"/>
                        </a:solidFill>
                        <a:effectLst/>
                        <a:latin typeface="Arial" panose="020B0604020202020204" pitchFamily="34" charset="0"/>
                      </a:endParaRPr>
                    </a:p>
                  </a:txBody>
                  <a:tcPr marL="117430"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0.13 </a:t>
                      </a: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6350" marR="6350" marT="6350" marB="0" anchor="b">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6350" marR="6350" marT="6350" marB="0">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0.13 </a:t>
                      </a:r>
                    </a:p>
                  </a:txBody>
                  <a:tcPr marL="6350" marR="6350" marT="6350" marB="0" anchor="b">
                    <a:lnL>
                      <a:noFill/>
                    </a:lnL>
                    <a:lnR>
                      <a:noFill/>
                    </a:lnR>
                    <a:lnT>
                      <a:noFill/>
                    </a:lnT>
                    <a:lnB>
                      <a:noFill/>
                    </a:lnB>
                    <a:noFill/>
                  </a:tcPr>
                </a:tc>
                <a:extLst>
                  <a:ext uri="{0D108BD9-81ED-4DB2-BD59-A6C34878D82A}">
                    <a16:rowId xmlns:a16="http://schemas.microsoft.com/office/drawing/2014/main" val="1837097978"/>
                  </a:ext>
                </a:extLst>
              </a:tr>
              <a:tr h="144197">
                <a:tc>
                  <a:txBody>
                    <a:bodyPr/>
                    <a:lstStyle/>
                    <a:p>
                      <a:pPr algn="l" fontAlgn="t"/>
                      <a:r>
                        <a:rPr lang="en-US" sz="800" b="0" i="0" u="none" strike="noStrike">
                          <a:solidFill>
                            <a:srgbClr val="000000"/>
                          </a:solidFill>
                          <a:effectLst/>
                          <a:latin typeface="Arial" panose="020B0604020202020204" pitchFamily="34" charset="0"/>
                        </a:rPr>
                        <a:t>Net periodic pension and postretirement benefits</a:t>
                      </a:r>
                    </a:p>
                  </a:txBody>
                  <a:tcPr marL="117430"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(0.60)</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(0.61)</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(0.58)</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(0.63)</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(2.42)</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(0.26)</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(0.23)</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(0.28)</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(0.26)</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(1.03)</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(0.21)</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(0.20)</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(0.22)</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0.01 </a:t>
                      </a:r>
                    </a:p>
                  </a:txBody>
                  <a:tcPr marL="6350" marR="6350" marT="6350" marB="0" anchor="b">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6350" marR="6350" marT="6350" marB="0" anchor="b">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(0.63)</a:t>
                      </a:r>
                    </a:p>
                  </a:txBody>
                  <a:tcPr marL="6350" marR="6350" marT="6350" marB="0" anchor="b">
                    <a:lnL>
                      <a:noFill/>
                    </a:lnL>
                    <a:lnR>
                      <a:noFill/>
                    </a:lnR>
                    <a:lnT>
                      <a:noFill/>
                    </a:lnT>
                    <a:lnB>
                      <a:noFill/>
                    </a:lnB>
                    <a:solidFill>
                      <a:srgbClr val="D9D9D9"/>
                    </a:solidFill>
                  </a:tcPr>
                </a:tc>
                <a:extLst>
                  <a:ext uri="{0D108BD9-81ED-4DB2-BD59-A6C34878D82A}">
                    <a16:rowId xmlns:a16="http://schemas.microsoft.com/office/drawing/2014/main" val="2277742943"/>
                  </a:ext>
                </a:extLst>
              </a:tr>
              <a:tr h="144197">
                <a:tc>
                  <a:txBody>
                    <a:bodyPr/>
                    <a:lstStyle/>
                    <a:p>
                      <a:pPr algn="l" fontAlgn="t"/>
                      <a:r>
                        <a:rPr lang="en-US" sz="800" b="0" i="0" u="none" strike="noStrike">
                          <a:solidFill>
                            <a:srgbClr val="000000"/>
                          </a:solidFill>
                          <a:effectLst/>
                          <a:latin typeface="Arial" panose="020B0604020202020204" pitchFamily="34" charset="0"/>
                        </a:rPr>
                        <a:t>Loss/(gain) on disposal of operations</a:t>
                      </a:r>
                    </a:p>
                  </a:txBody>
                  <a:tcPr marL="117430"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0.46 </a:t>
                      </a: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(0.20)</a:t>
                      </a: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(0.19)</a:t>
                      </a: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(0.17)</a:t>
                      </a: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(0.06)</a:t>
                      </a:r>
                    </a:p>
                  </a:txBody>
                  <a:tcPr marL="4893" marR="4893" marT="4893" marB="0" anchor="ctr">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(0.03)</a:t>
                      </a: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(0.39)</a:t>
                      </a: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0.01 </a:t>
                      </a: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(0.41)</a:t>
                      </a:r>
                    </a:p>
                  </a:txBody>
                  <a:tcPr marL="4893" marR="4893" marT="4893" marB="0" anchor="ctr">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11.68 </a:t>
                      </a:r>
                    </a:p>
                  </a:txBody>
                  <a:tcPr marL="4893"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(8.39)</a:t>
                      </a:r>
                    </a:p>
                  </a:txBody>
                  <a:tcPr marL="6350" marR="6350" marT="6350" marB="0" anchor="b">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6350" marR="6350" marT="6350" marB="0">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3.30 </a:t>
                      </a:r>
                    </a:p>
                  </a:txBody>
                  <a:tcPr marL="6350" marR="6350" marT="6350" marB="0" anchor="b">
                    <a:lnL>
                      <a:noFill/>
                    </a:lnL>
                    <a:lnR>
                      <a:noFill/>
                    </a:lnR>
                    <a:lnT>
                      <a:noFill/>
                    </a:lnT>
                    <a:lnB>
                      <a:noFill/>
                    </a:lnB>
                    <a:noFill/>
                  </a:tcPr>
                </a:tc>
                <a:extLst>
                  <a:ext uri="{0D108BD9-81ED-4DB2-BD59-A6C34878D82A}">
                    <a16:rowId xmlns:a16="http://schemas.microsoft.com/office/drawing/2014/main" val="1478823405"/>
                  </a:ext>
                </a:extLst>
              </a:tr>
              <a:tr h="159648">
                <a:tc>
                  <a:txBody>
                    <a:bodyPr/>
                    <a:lstStyle/>
                    <a:p>
                      <a:pPr algn="l" fontAlgn="t"/>
                      <a:r>
                        <a:rPr lang="en-US" sz="800" b="0" i="0" u="none" strike="noStrike">
                          <a:solidFill>
                            <a:srgbClr val="000000"/>
                          </a:solidFill>
                          <a:effectLst/>
                          <a:latin typeface="Arial" panose="020B0604020202020204" pitchFamily="34" charset="0"/>
                        </a:rPr>
                        <a:t>Tax effect on certain items listed above </a:t>
                      </a:r>
                      <a:r>
                        <a:rPr lang="en-US" sz="800" b="0" i="0" u="none" strike="noStrike" baseline="30000">
                          <a:solidFill>
                            <a:srgbClr val="000000"/>
                          </a:solidFill>
                          <a:effectLst/>
                          <a:latin typeface="Times New Roman" panose="02020603050405020304" pitchFamily="18" charset="0"/>
                        </a:rPr>
                        <a:t>(ii)</a:t>
                      </a:r>
                      <a:endParaRPr lang="en-US" sz="800" b="0" i="0" u="none" strike="noStrike">
                        <a:solidFill>
                          <a:srgbClr val="000000"/>
                        </a:solidFill>
                        <a:effectLst/>
                        <a:latin typeface="Arial" panose="020B0604020202020204" pitchFamily="34" charset="0"/>
                      </a:endParaRPr>
                    </a:p>
                  </a:txBody>
                  <a:tcPr marL="117430"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(0.21)</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(0.29)</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(0.07)</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(0.51)</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(1.09)</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(0.25)</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(0.35)</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(0.42)</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(0.58)</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(1.58)</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(0.44)</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(0.38)</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(3.84)</a:t>
                      </a: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2.18 </a:t>
                      </a:r>
                    </a:p>
                  </a:txBody>
                  <a:tcPr marL="6350" marR="6350" marT="6350" marB="0" anchor="b">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6350" marR="6350" marT="6350" marB="0" anchor="b">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(2.49)</a:t>
                      </a:r>
                    </a:p>
                  </a:txBody>
                  <a:tcPr marL="6350" marR="6350" marT="6350" marB="0" anchor="b">
                    <a:lnL>
                      <a:noFill/>
                    </a:lnL>
                    <a:lnR>
                      <a:noFill/>
                    </a:lnR>
                    <a:lnT>
                      <a:noFill/>
                    </a:lnT>
                    <a:lnB>
                      <a:noFill/>
                    </a:lnB>
                    <a:solidFill>
                      <a:srgbClr val="D9D9D9"/>
                    </a:solidFill>
                  </a:tcPr>
                </a:tc>
                <a:extLst>
                  <a:ext uri="{0D108BD9-81ED-4DB2-BD59-A6C34878D82A}">
                    <a16:rowId xmlns:a16="http://schemas.microsoft.com/office/drawing/2014/main" val="2821717258"/>
                  </a:ext>
                </a:extLst>
              </a:tr>
              <a:tr h="144197">
                <a:tc>
                  <a:txBody>
                    <a:bodyPr/>
                    <a:lstStyle/>
                    <a:p>
                      <a:pPr algn="l" fontAlgn="t"/>
                      <a:r>
                        <a:rPr lang="en-US" sz="800" b="0" i="0" u="none" strike="noStrike">
                          <a:solidFill>
                            <a:srgbClr val="000000"/>
                          </a:solidFill>
                          <a:effectLst/>
                          <a:latin typeface="Arial" panose="020B0604020202020204" pitchFamily="34" charset="0"/>
                        </a:rPr>
                        <a:t>Tax effect of significant adjustments</a:t>
                      </a:r>
                    </a:p>
                  </a:txBody>
                  <a:tcPr marL="117430" marR="4893" marT="4893" marB="0" anchor="ctr">
                    <a:lnL>
                      <a:noFill/>
                    </a:lnL>
                    <a:lnR>
                      <a:noFill/>
                    </a:lnR>
                    <a:lnT>
                      <a:noFill/>
                    </a:lnT>
                    <a:lnB>
                      <a:noFill/>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(0.22)</a:t>
                      </a:r>
                    </a:p>
                  </a:txBody>
                  <a:tcPr marL="4893" marR="4893" marT="4893"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0.04 </a:t>
                      </a:r>
                    </a:p>
                  </a:txBody>
                  <a:tcPr marL="4893" marR="4893" marT="4893"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(0.18)</a:t>
                      </a:r>
                    </a:p>
                  </a:txBody>
                  <a:tcPr marL="4893" marR="4893" marT="4893"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0.04 </a:t>
                      </a:r>
                    </a:p>
                  </a:txBody>
                  <a:tcPr marL="4893" marR="4893" marT="4893"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(0.02)</a:t>
                      </a:r>
                    </a:p>
                  </a:txBody>
                  <a:tcPr marL="4893" marR="4893" marT="4893"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0.02 </a:t>
                      </a:r>
                    </a:p>
                  </a:txBody>
                  <a:tcPr marL="4893" marR="4893" marT="4893"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(0.07)</a:t>
                      </a:r>
                    </a:p>
                  </a:txBody>
                  <a:tcPr marL="4893" marR="4893" marT="4893"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893" marR="4893" marT="4893"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t"/>
                      <a:endParaRPr lang="en-US" sz="800" b="0" i="0" u="none" strike="noStrike">
                        <a:solidFill>
                          <a:srgbClr val="000000"/>
                        </a:solidFill>
                        <a:effectLst/>
                        <a:latin typeface="Arial" panose="020B0604020202020204" pitchFamily="34" charset="0"/>
                      </a:endParaRPr>
                    </a:p>
                  </a:txBody>
                  <a:tcPr marL="6350" marR="6350" marT="6350" marB="0">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(0.07)</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7508530"/>
                  </a:ext>
                </a:extLst>
              </a:tr>
              <a:tr h="159648">
                <a:tc>
                  <a:txBody>
                    <a:bodyPr/>
                    <a:lstStyle/>
                    <a:p>
                      <a:pPr algn="l" fontAlgn="t"/>
                      <a:r>
                        <a:rPr lang="en-US" sz="800" b="1" i="0" u="none" strike="noStrike">
                          <a:solidFill>
                            <a:srgbClr val="000000"/>
                          </a:solidFill>
                          <a:effectLst/>
                          <a:latin typeface="Arial" panose="020B0604020202020204" pitchFamily="34" charset="0"/>
                        </a:rPr>
                        <a:t>Adjusted diluted earnings per share </a:t>
                      </a:r>
                      <a:r>
                        <a:rPr lang="en-US" sz="800" b="1" i="0" u="none" strike="noStrike" baseline="30000">
                          <a:solidFill>
                            <a:srgbClr val="000000"/>
                          </a:solidFill>
                          <a:effectLst/>
                          <a:latin typeface="Arial" panose="020B0604020202020204" pitchFamily="34" charset="0"/>
                        </a:rPr>
                        <a:t>(iv)</a:t>
                      </a:r>
                      <a:endParaRPr lang="en-US" sz="800" b="1"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2.21 </a:t>
                      </a:r>
                    </a:p>
                  </a:txBody>
                  <a:tcPr marL="4893" marR="4893" marT="4893"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1.85 </a:t>
                      </a:r>
                    </a:p>
                  </a:txBody>
                  <a:tcPr marL="4893" marR="4893" marT="4893"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1.76 </a:t>
                      </a:r>
                    </a:p>
                  </a:txBody>
                  <a:tcPr marL="4893" marR="4893" marT="4893"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5.85 </a:t>
                      </a:r>
                    </a:p>
                  </a:txBody>
                  <a:tcPr marL="4893" marR="4893" marT="4893"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11.57 </a:t>
                      </a:r>
                    </a:p>
                  </a:txBody>
                  <a:tcPr marL="4893" marR="4893" marT="4893"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2.65 </a:t>
                      </a:r>
                    </a:p>
                  </a:txBody>
                  <a:tcPr marL="4893" marR="4893" marT="4893"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1.87 </a:t>
                      </a:r>
                    </a:p>
                  </a:txBody>
                  <a:tcPr marL="4893" marR="4893" marT="4893"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2.03 </a:t>
                      </a:r>
                    </a:p>
                  </a:txBody>
                  <a:tcPr marL="4893" marR="4893" marT="4893"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7.25 </a:t>
                      </a:r>
                    </a:p>
                  </a:txBody>
                  <a:tcPr marL="4893" marR="4893" marT="4893"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13.71 </a:t>
                      </a:r>
                    </a:p>
                  </a:txBody>
                  <a:tcPr marL="4893" marR="4893" marT="4893"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3.13 </a:t>
                      </a:r>
                    </a:p>
                  </a:txBody>
                  <a:tcPr marL="4893" marR="4893" marT="4893"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2.39 </a:t>
                      </a:r>
                    </a:p>
                  </a:txBody>
                  <a:tcPr marL="4893" marR="4893" marT="4893"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2.77 </a:t>
                      </a:r>
                    </a:p>
                  </a:txBody>
                  <a:tcPr marL="4893" marR="4893" marT="4893"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893" marR="4893" marT="4893"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7.97 </a:t>
                      </a:r>
                    </a:p>
                  </a:txBody>
                  <a:tcPr marL="6350" marR="6350" marT="63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6350" marR="6350" marT="6350" marB="0" anchor="b">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16.29 </a:t>
                      </a:r>
                    </a:p>
                  </a:txBody>
                  <a:tcPr marL="6350" marR="6350" marT="63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88371029"/>
                  </a:ext>
                </a:extLst>
              </a:tr>
            </a:tbl>
          </a:graphicData>
        </a:graphic>
      </p:graphicFrame>
      <p:sp>
        <p:nvSpPr>
          <p:cNvPr id="16" name="Rectangle 15">
            <a:extLst>
              <a:ext uri="{FF2B5EF4-FFF2-40B4-BE49-F238E27FC236}">
                <a16:creationId xmlns:a16="http://schemas.microsoft.com/office/drawing/2014/main" id="{ECF67192-BFE7-E6D7-00C0-92660F44B166}"/>
              </a:ext>
            </a:extLst>
          </p:cNvPr>
          <p:cNvSpPr/>
          <p:nvPr/>
        </p:nvSpPr>
        <p:spPr>
          <a:xfrm>
            <a:off x="400499" y="5616279"/>
            <a:ext cx="11524801" cy="707886"/>
          </a:xfrm>
          <a:prstGeom prst="rect">
            <a:avLst/>
          </a:prstGeom>
        </p:spPr>
        <p:txBody>
          <a:bodyPr wrap="square">
            <a:spAutoFit/>
          </a:bodyPr>
          <a:lstStyle/>
          <a:p>
            <a:pPr marL="285750" indent="-285750" defTabSz="914400">
              <a:buFontTx/>
              <a:buAutoNum type="romanLcParenBoth"/>
              <a:defRPr/>
            </a:pPr>
            <a:r>
              <a:rPr lang="en-US" sz="800">
                <a:solidFill>
                  <a:prstClr val="black"/>
                </a:solidFill>
                <a:latin typeface="Times New Roman" panose="02020603050405020304" pitchFamily="18" charset="0"/>
              </a:rPr>
              <a:t>Represents a provision related to litigation arising out of a structured insurance program originally placed for a client over 15 years ago. The program is of a type and complexity that was highly bespoke to the client and for that reason is unlikely to be exactly replicated elsewhere. We believe excluding this matter from adjusted results makes results more comparable from period to period and more representative of our core business operations.</a:t>
            </a:r>
            <a:endParaRPr kumimoji="0" lang="en-US" sz="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defTabSz="914400">
              <a:buFontTx/>
              <a:buAutoNum type="romanLcParenBoth"/>
              <a:defRPr/>
            </a:pPr>
            <a:r>
              <a:rPr kumimoji="0" lang="en-US" sz="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 tax effect was calculated using an effective tax rate for each item.</a:t>
            </a:r>
          </a:p>
          <a:p>
            <a:pPr marL="285750" indent="-285750" defTabSz="914400">
              <a:buFontTx/>
              <a:buAutoNum type="romanLcParenBoth"/>
              <a:defRPr/>
            </a:pPr>
            <a:r>
              <a:rPr lang="en-US" sz="800">
                <a:solidFill>
                  <a:prstClr val="black"/>
                </a:solidFill>
                <a:latin typeface="Times New Roman" panose="02020603050405020304" pitchFamily="18" charset="0"/>
              </a:rPr>
              <a:t>When there is net loss attributable to WTW for the period, basic and diluted shares and earnings per share are the same value.</a:t>
            </a:r>
            <a:endParaRPr kumimoji="0" lang="en-US" sz="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defTabSz="914400">
              <a:buFontTx/>
              <a:buAutoNum type="romanLcParenBoth"/>
              <a:defRPr/>
            </a:pPr>
            <a:r>
              <a:rPr kumimoji="0" lang="en-US" sz="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Per share values and totals may differ due to rounding.</a:t>
            </a:r>
          </a:p>
        </p:txBody>
      </p:sp>
    </p:spTree>
    <p:extLst>
      <p:ext uri="{BB962C8B-B14F-4D97-AF65-F5344CB8AC3E}">
        <p14:creationId xmlns:p14="http://schemas.microsoft.com/office/powerpoint/2010/main" val="39912848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5E464-6F6A-1C38-FBF2-62748253F4FA}"/>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94A956F-0000-4C55-BEBE-7F21FE4F975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7" name="Object 6" hidden="1">
                        <a:extLst>
                          <a:ext uri="{FF2B5EF4-FFF2-40B4-BE49-F238E27FC236}">
                            <a16:creationId xmlns:a16="http://schemas.microsoft.com/office/drawing/2014/main" id="{094A956F-0000-4C55-BEBE-7F21FE4F975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1310A9C7-9336-A0BA-58BB-571F6122EC2F}"/>
              </a:ext>
            </a:extLst>
          </p:cNvPr>
          <p:cNvSpPr>
            <a:spLocks noGrp="1"/>
          </p:cNvSpPr>
          <p:nvPr>
            <p:ph type="title"/>
          </p:nvPr>
        </p:nvSpPr>
        <p:spPr/>
        <p:txBody>
          <a:bodyPr vert="horz"/>
          <a:lstStyle/>
          <a:p>
            <a:r>
              <a:rPr lang="en-US"/>
              <a:t>Historical Recast - Adjusted Income Tax Rate</a:t>
            </a:r>
          </a:p>
        </p:txBody>
      </p:sp>
      <p:sp>
        <p:nvSpPr>
          <p:cNvPr id="5" name="Footer Placeholder 4">
            <a:extLst>
              <a:ext uri="{FF2B5EF4-FFF2-40B4-BE49-F238E27FC236}">
                <a16:creationId xmlns:a16="http://schemas.microsoft.com/office/drawing/2014/main" id="{E1C413C4-A489-6A80-EAB7-593997C87BD4}"/>
              </a:ext>
            </a:extLst>
          </p:cNvPr>
          <p:cNvSpPr>
            <a:spLocks noGrp="1"/>
          </p:cNvSpPr>
          <p:nvPr>
            <p:ph type="ftr" sz="quarter" idx="10"/>
          </p:nvPr>
        </p:nvSpPr>
        <p:spPr>
          <a:xfrm>
            <a:off x="457198" y="6519671"/>
            <a:ext cx="9392195" cy="133678"/>
          </a:xfrm>
        </p:spPr>
        <p:txBody>
          <a:bodyPr/>
          <a:lstStyle/>
          <a:p>
            <a:r>
              <a:rPr lang="en-US"/>
              <a:t>© 2025 WTW. All rights reserved. See “WTW Forward-Looking Statements“ above for information about forward-looking statements and cautionary language, including how actual results may differ materially from those in the slide presentation.</a:t>
            </a:r>
          </a:p>
        </p:txBody>
      </p:sp>
      <p:sp>
        <p:nvSpPr>
          <p:cNvPr id="2" name="Slide Number Placeholder 1">
            <a:extLst>
              <a:ext uri="{FF2B5EF4-FFF2-40B4-BE49-F238E27FC236}">
                <a16:creationId xmlns:a16="http://schemas.microsoft.com/office/drawing/2014/main" id="{3A6E2785-2640-5C13-FABF-AC5570527818}"/>
              </a:ext>
            </a:extLst>
          </p:cNvPr>
          <p:cNvSpPr>
            <a:spLocks noGrp="1"/>
          </p:cNvSpPr>
          <p:nvPr>
            <p:ph type="sldNum" sz="quarter" idx="18"/>
          </p:nvPr>
        </p:nvSpPr>
        <p:spPr/>
        <p:txBody>
          <a:bodyPr/>
          <a:lstStyle/>
          <a:p>
            <a:fld id="{63DCA5C9-2E11-4C67-86EB-AE1DE127DC64}" type="slidenum">
              <a:rPr lang="en-US" smtClean="0"/>
              <a:pPr/>
              <a:t>32</a:t>
            </a:fld>
            <a:endParaRPr lang="en-US"/>
          </a:p>
        </p:txBody>
      </p:sp>
      <p:sp>
        <p:nvSpPr>
          <p:cNvPr id="11" name="Rectangle 10">
            <a:extLst>
              <a:ext uri="{FF2B5EF4-FFF2-40B4-BE49-F238E27FC236}">
                <a16:creationId xmlns:a16="http://schemas.microsoft.com/office/drawing/2014/main" id="{64483988-02C8-6065-3494-3171680D3670}"/>
              </a:ext>
            </a:extLst>
          </p:cNvPr>
          <p:cNvSpPr/>
          <p:nvPr/>
        </p:nvSpPr>
        <p:spPr>
          <a:xfrm>
            <a:off x="400497" y="5727917"/>
            <a:ext cx="11303821" cy="461665"/>
          </a:xfrm>
          <a:prstGeom prst="rect">
            <a:avLst/>
          </a:prstGeom>
        </p:spPr>
        <p:txBody>
          <a:bodyPr wrap="square">
            <a:spAutoFit/>
          </a:bodyPr>
          <a:lstStyle/>
          <a:p>
            <a:pPr marL="285750" indent="-285750" defTabSz="914400">
              <a:buFontTx/>
              <a:buAutoNum type="romanLcParenBoth"/>
              <a:defRPr/>
            </a:pPr>
            <a:r>
              <a:rPr lang="en-US" sz="800">
                <a:solidFill>
                  <a:prstClr val="black"/>
                </a:solidFill>
                <a:latin typeface="Times New Roman" panose="02020603050405020304" pitchFamily="18" charset="0"/>
                <a:cs typeface="Times New Roman" panose="02020603050405020304" pitchFamily="18" charset="0"/>
              </a:rPr>
              <a:t>﻿</a:t>
            </a:r>
            <a:r>
              <a:rPr lang="en-US" sz="800">
                <a:solidFill>
                  <a:prstClr val="black"/>
                </a:solidFill>
                <a:latin typeface="Times New Roman" panose="02020603050405020304" pitchFamily="18" charset="0"/>
              </a:rPr>
              <a:t>﻿Represents a provision related to litigation arising out of a structured insurance program originally placed for a client over 15 years ago. The program is of a type and complexity that was highly bespoke to the client and for that reason is unlikely to be exactly replicated elsewhere. We believe excluding this matter from adjusted results makes results more comparable from period to period and more representative of our core business operations.</a:t>
            </a:r>
            <a:endParaRPr lang="en-US" sz="800">
              <a:solidFill>
                <a:prstClr val="black"/>
              </a:solidFill>
              <a:latin typeface="Times New Roman" panose="02020603050405020304" pitchFamily="18" charset="0"/>
              <a:cs typeface="Times New Roman" panose="02020603050405020304" pitchFamily="18" charset="0"/>
            </a:endParaRPr>
          </a:p>
          <a:p>
            <a:pPr marL="285750" indent="-285750" defTabSz="914400">
              <a:buFontTx/>
              <a:buAutoNum type="romanLcParenBoth"/>
              <a:defRPr/>
            </a:pPr>
            <a:r>
              <a:rPr kumimoji="0" lang="en-US" sz="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 tax effect was calculated using an effective tax rate for each item.</a:t>
            </a:r>
          </a:p>
        </p:txBody>
      </p:sp>
      <p:graphicFrame>
        <p:nvGraphicFramePr>
          <p:cNvPr id="13" name="Table 12">
            <a:extLst>
              <a:ext uri="{FF2B5EF4-FFF2-40B4-BE49-F238E27FC236}">
                <a16:creationId xmlns:a16="http://schemas.microsoft.com/office/drawing/2014/main" id="{9DFDE157-01E2-18AF-FB47-623EBEF740DF}"/>
              </a:ext>
            </a:extLst>
          </p:cNvPr>
          <p:cNvGraphicFramePr>
            <a:graphicFrameLocks noGrp="1"/>
          </p:cNvGraphicFramePr>
          <p:nvPr>
            <p:extLst>
              <p:ext uri="{D42A27DB-BD31-4B8C-83A1-F6EECF244321}">
                <p14:modId xmlns:p14="http://schemas.microsoft.com/office/powerpoint/2010/main" val="458421612"/>
              </p:ext>
            </p:extLst>
          </p:nvPr>
        </p:nvGraphicFramePr>
        <p:xfrm>
          <a:off x="457198" y="1277325"/>
          <a:ext cx="11303817" cy="3327506"/>
        </p:xfrm>
        <a:graphic>
          <a:graphicData uri="http://schemas.openxmlformats.org/drawingml/2006/table">
            <a:tbl>
              <a:tblPr/>
              <a:tblGrid>
                <a:gridCol w="2950912">
                  <a:extLst>
                    <a:ext uri="{9D8B030D-6E8A-4147-A177-3AD203B41FA5}">
                      <a16:colId xmlns:a16="http://schemas.microsoft.com/office/drawing/2014/main" val="2444769113"/>
                    </a:ext>
                  </a:extLst>
                </a:gridCol>
                <a:gridCol w="86509">
                  <a:extLst>
                    <a:ext uri="{9D8B030D-6E8A-4147-A177-3AD203B41FA5}">
                      <a16:colId xmlns:a16="http://schemas.microsoft.com/office/drawing/2014/main" val="719371248"/>
                    </a:ext>
                  </a:extLst>
                </a:gridCol>
                <a:gridCol w="470993">
                  <a:extLst>
                    <a:ext uri="{9D8B030D-6E8A-4147-A177-3AD203B41FA5}">
                      <a16:colId xmlns:a16="http://schemas.microsoft.com/office/drawing/2014/main" val="4154785823"/>
                    </a:ext>
                  </a:extLst>
                </a:gridCol>
                <a:gridCol w="96121">
                  <a:extLst>
                    <a:ext uri="{9D8B030D-6E8A-4147-A177-3AD203B41FA5}">
                      <a16:colId xmlns:a16="http://schemas.microsoft.com/office/drawing/2014/main" val="2410457052"/>
                    </a:ext>
                  </a:extLst>
                </a:gridCol>
                <a:gridCol w="461380">
                  <a:extLst>
                    <a:ext uri="{9D8B030D-6E8A-4147-A177-3AD203B41FA5}">
                      <a16:colId xmlns:a16="http://schemas.microsoft.com/office/drawing/2014/main" val="3334939870"/>
                    </a:ext>
                  </a:extLst>
                </a:gridCol>
                <a:gridCol w="96121">
                  <a:extLst>
                    <a:ext uri="{9D8B030D-6E8A-4147-A177-3AD203B41FA5}">
                      <a16:colId xmlns:a16="http://schemas.microsoft.com/office/drawing/2014/main" val="3586807433"/>
                    </a:ext>
                  </a:extLst>
                </a:gridCol>
                <a:gridCol w="461380">
                  <a:extLst>
                    <a:ext uri="{9D8B030D-6E8A-4147-A177-3AD203B41FA5}">
                      <a16:colId xmlns:a16="http://schemas.microsoft.com/office/drawing/2014/main" val="2484921141"/>
                    </a:ext>
                  </a:extLst>
                </a:gridCol>
                <a:gridCol w="96121">
                  <a:extLst>
                    <a:ext uri="{9D8B030D-6E8A-4147-A177-3AD203B41FA5}">
                      <a16:colId xmlns:a16="http://schemas.microsoft.com/office/drawing/2014/main" val="2873008608"/>
                    </a:ext>
                  </a:extLst>
                </a:gridCol>
                <a:gridCol w="461380">
                  <a:extLst>
                    <a:ext uri="{9D8B030D-6E8A-4147-A177-3AD203B41FA5}">
                      <a16:colId xmlns:a16="http://schemas.microsoft.com/office/drawing/2014/main" val="3561128720"/>
                    </a:ext>
                  </a:extLst>
                </a:gridCol>
                <a:gridCol w="96121">
                  <a:extLst>
                    <a:ext uri="{9D8B030D-6E8A-4147-A177-3AD203B41FA5}">
                      <a16:colId xmlns:a16="http://schemas.microsoft.com/office/drawing/2014/main" val="4128982635"/>
                    </a:ext>
                  </a:extLst>
                </a:gridCol>
                <a:gridCol w="461380">
                  <a:extLst>
                    <a:ext uri="{9D8B030D-6E8A-4147-A177-3AD203B41FA5}">
                      <a16:colId xmlns:a16="http://schemas.microsoft.com/office/drawing/2014/main" val="920500634"/>
                    </a:ext>
                  </a:extLst>
                </a:gridCol>
                <a:gridCol w="86509">
                  <a:extLst>
                    <a:ext uri="{9D8B030D-6E8A-4147-A177-3AD203B41FA5}">
                      <a16:colId xmlns:a16="http://schemas.microsoft.com/office/drawing/2014/main" val="3577935046"/>
                    </a:ext>
                  </a:extLst>
                </a:gridCol>
                <a:gridCol w="470993">
                  <a:extLst>
                    <a:ext uri="{9D8B030D-6E8A-4147-A177-3AD203B41FA5}">
                      <a16:colId xmlns:a16="http://schemas.microsoft.com/office/drawing/2014/main" val="3744404997"/>
                    </a:ext>
                  </a:extLst>
                </a:gridCol>
                <a:gridCol w="96121">
                  <a:extLst>
                    <a:ext uri="{9D8B030D-6E8A-4147-A177-3AD203B41FA5}">
                      <a16:colId xmlns:a16="http://schemas.microsoft.com/office/drawing/2014/main" val="1403649390"/>
                    </a:ext>
                  </a:extLst>
                </a:gridCol>
                <a:gridCol w="461380">
                  <a:extLst>
                    <a:ext uri="{9D8B030D-6E8A-4147-A177-3AD203B41FA5}">
                      <a16:colId xmlns:a16="http://schemas.microsoft.com/office/drawing/2014/main" val="2668831829"/>
                    </a:ext>
                  </a:extLst>
                </a:gridCol>
                <a:gridCol w="96121">
                  <a:extLst>
                    <a:ext uri="{9D8B030D-6E8A-4147-A177-3AD203B41FA5}">
                      <a16:colId xmlns:a16="http://schemas.microsoft.com/office/drawing/2014/main" val="2940773412"/>
                    </a:ext>
                  </a:extLst>
                </a:gridCol>
                <a:gridCol w="461380">
                  <a:extLst>
                    <a:ext uri="{9D8B030D-6E8A-4147-A177-3AD203B41FA5}">
                      <a16:colId xmlns:a16="http://schemas.microsoft.com/office/drawing/2014/main" val="2948846300"/>
                    </a:ext>
                  </a:extLst>
                </a:gridCol>
                <a:gridCol w="96121">
                  <a:extLst>
                    <a:ext uri="{9D8B030D-6E8A-4147-A177-3AD203B41FA5}">
                      <a16:colId xmlns:a16="http://schemas.microsoft.com/office/drawing/2014/main" val="2692003477"/>
                    </a:ext>
                  </a:extLst>
                </a:gridCol>
                <a:gridCol w="461380">
                  <a:extLst>
                    <a:ext uri="{9D8B030D-6E8A-4147-A177-3AD203B41FA5}">
                      <a16:colId xmlns:a16="http://schemas.microsoft.com/office/drawing/2014/main" val="1794233495"/>
                    </a:ext>
                  </a:extLst>
                </a:gridCol>
                <a:gridCol w="96121">
                  <a:extLst>
                    <a:ext uri="{9D8B030D-6E8A-4147-A177-3AD203B41FA5}">
                      <a16:colId xmlns:a16="http://schemas.microsoft.com/office/drawing/2014/main" val="381630853"/>
                    </a:ext>
                  </a:extLst>
                </a:gridCol>
                <a:gridCol w="461380">
                  <a:extLst>
                    <a:ext uri="{9D8B030D-6E8A-4147-A177-3AD203B41FA5}">
                      <a16:colId xmlns:a16="http://schemas.microsoft.com/office/drawing/2014/main" val="2434404130"/>
                    </a:ext>
                  </a:extLst>
                </a:gridCol>
                <a:gridCol w="86509">
                  <a:extLst>
                    <a:ext uri="{9D8B030D-6E8A-4147-A177-3AD203B41FA5}">
                      <a16:colId xmlns:a16="http://schemas.microsoft.com/office/drawing/2014/main" val="226472959"/>
                    </a:ext>
                  </a:extLst>
                </a:gridCol>
                <a:gridCol w="461380">
                  <a:extLst>
                    <a:ext uri="{9D8B030D-6E8A-4147-A177-3AD203B41FA5}">
                      <a16:colId xmlns:a16="http://schemas.microsoft.com/office/drawing/2014/main" val="2393374288"/>
                    </a:ext>
                  </a:extLst>
                </a:gridCol>
                <a:gridCol w="96121">
                  <a:extLst>
                    <a:ext uri="{9D8B030D-6E8A-4147-A177-3AD203B41FA5}">
                      <a16:colId xmlns:a16="http://schemas.microsoft.com/office/drawing/2014/main" val="2432986629"/>
                    </a:ext>
                  </a:extLst>
                </a:gridCol>
                <a:gridCol w="461380">
                  <a:extLst>
                    <a:ext uri="{9D8B030D-6E8A-4147-A177-3AD203B41FA5}">
                      <a16:colId xmlns:a16="http://schemas.microsoft.com/office/drawing/2014/main" val="595479888"/>
                    </a:ext>
                  </a:extLst>
                </a:gridCol>
                <a:gridCol w="96121">
                  <a:extLst>
                    <a:ext uri="{9D8B030D-6E8A-4147-A177-3AD203B41FA5}">
                      <a16:colId xmlns:a16="http://schemas.microsoft.com/office/drawing/2014/main" val="4057594122"/>
                    </a:ext>
                  </a:extLst>
                </a:gridCol>
                <a:gridCol w="461380">
                  <a:extLst>
                    <a:ext uri="{9D8B030D-6E8A-4147-A177-3AD203B41FA5}">
                      <a16:colId xmlns:a16="http://schemas.microsoft.com/office/drawing/2014/main" val="971925534"/>
                    </a:ext>
                  </a:extLst>
                </a:gridCol>
                <a:gridCol w="96121">
                  <a:extLst>
                    <a:ext uri="{9D8B030D-6E8A-4147-A177-3AD203B41FA5}">
                      <a16:colId xmlns:a16="http://schemas.microsoft.com/office/drawing/2014/main" val="4228458656"/>
                    </a:ext>
                  </a:extLst>
                </a:gridCol>
                <a:gridCol w="461380">
                  <a:extLst>
                    <a:ext uri="{9D8B030D-6E8A-4147-A177-3AD203B41FA5}">
                      <a16:colId xmlns:a16="http://schemas.microsoft.com/office/drawing/2014/main" val="2569894375"/>
                    </a:ext>
                  </a:extLst>
                </a:gridCol>
                <a:gridCol w="96121">
                  <a:extLst>
                    <a:ext uri="{9D8B030D-6E8A-4147-A177-3AD203B41FA5}">
                      <a16:colId xmlns:a16="http://schemas.microsoft.com/office/drawing/2014/main" val="561964338"/>
                    </a:ext>
                  </a:extLst>
                </a:gridCol>
                <a:gridCol w="461380">
                  <a:extLst>
                    <a:ext uri="{9D8B030D-6E8A-4147-A177-3AD203B41FA5}">
                      <a16:colId xmlns:a16="http://schemas.microsoft.com/office/drawing/2014/main" val="2429887923"/>
                    </a:ext>
                  </a:extLst>
                </a:gridCol>
              </a:tblGrid>
              <a:tr h="125221">
                <a:tc>
                  <a:txBody>
                    <a:bodyPr/>
                    <a:lstStyle/>
                    <a:p>
                      <a:pPr algn="ctr" fontAlgn="b"/>
                      <a:endParaRPr lang="en-US" sz="800" b="1" i="0" u="none" strike="noStrike">
                        <a:solidFill>
                          <a:srgbClr val="000000"/>
                        </a:solidFill>
                        <a:effectLst/>
                        <a:latin typeface="Arial" panose="020B0604020202020204" pitchFamily="34" charset="0"/>
                      </a:endParaRPr>
                    </a:p>
                  </a:txBody>
                  <a:tcPr marL="4789" marR="4789" marT="4789" marB="0" anchor="b">
                    <a:lnL>
                      <a:noFill/>
                    </a:lnL>
                    <a:lnR>
                      <a:noFill/>
                    </a:lnR>
                    <a:lnT>
                      <a:noFill/>
                    </a:lnT>
                    <a:lnB>
                      <a:noFill/>
                    </a:lnB>
                    <a:noFill/>
                  </a:tcPr>
                </a:tc>
                <a:tc>
                  <a:txBody>
                    <a:bodyPr/>
                    <a:lstStyle/>
                    <a:p>
                      <a:pPr algn="l" fontAlgn="b"/>
                      <a:endParaRPr lang="en-US" sz="800" b="1" i="0" u="none" strike="noStrike">
                        <a:solidFill>
                          <a:srgbClr val="000000"/>
                        </a:solidFill>
                        <a:effectLst/>
                        <a:latin typeface="Arial" panose="020B0604020202020204" pitchFamily="34" charset="0"/>
                      </a:endParaRPr>
                    </a:p>
                  </a:txBody>
                  <a:tcPr marL="4789" marR="4789" marT="4789" marB="0" anchor="b">
                    <a:lnL>
                      <a:noFill/>
                    </a:lnL>
                    <a:lnR>
                      <a:noFill/>
                    </a:lnR>
                    <a:lnT>
                      <a:noFill/>
                    </a:lnT>
                    <a:lnB>
                      <a:noFill/>
                    </a:lnB>
                    <a:noFill/>
                  </a:tcPr>
                </a:tc>
                <a:tc gridSpan="9">
                  <a:txBody>
                    <a:bodyPr/>
                    <a:lstStyle/>
                    <a:p>
                      <a:pPr algn="ctr" fontAlgn="b"/>
                      <a:r>
                        <a:rPr lang="en-US" sz="800" b="1" i="0" u="none" strike="noStrike">
                          <a:solidFill>
                            <a:srgbClr val="000000"/>
                          </a:solidFill>
                          <a:effectLst/>
                          <a:latin typeface="Arial" panose="020B0604020202020204" pitchFamily="34" charset="0"/>
                        </a:rPr>
                        <a:t>2022</a:t>
                      </a:r>
                    </a:p>
                  </a:txBody>
                  <a:tcPr marL="4789" marR="4789" marT="4789"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800" b="1" i="0" u="none" strike="noStrike">
                        <a:solidFill>
                          <a:srgbClr val="000000"/>
                        </a:solidFill>
                        <a:effectLst/>
                        <a:latin typeface="Arial" panose="020B0604020202020204" pitchFamily="34" charset="0"/>
                      </a:endParaRPr>
                    </a:p>
                  </a:txBody>
                  <a:tcPr marL="4789" marR="4789" marT="4789" marB="0" anchor="b">
                    <a:lnL>
                      <a:noFill/>
                    </a:lnL>
                    <a:lnR>
                      <a:noFill/>
                    </a:lnR>
                    <a:lnT>
                      <a:noFill/>
                    </a:lnT>
                    <a:lnB>
                      <a:noFill/>
                    </a:lnB>
                    <a:noFill/>
                  </a:tcPr>
                </a:tc>
                <a:tc gridSpan="9">
                  <a:txBody>
                    <a:bodyPr/>
                    <a:lstStyle/>
                    <a:p>
                      <a:pPr algn="ctr" fontAlgn="b"/>
                      <a:r>
                        <a:rPr lang="en-US" sz="800" b="1" i="0" u="none" strike="noStrike">
                          <a:solidFill>
                            <a:srgbClr val="000000"/>
                          </a:solidFill>
                          <a:effectLst/>
                          <a:latin typeface="Arial" panose="020B0604020202020204" pitchFamily="34" charset="0"/>
                        </a:rPr>
                        <a:t>2023</a:t>
                      </a:r>
                    </a:p>
                  </a:txBody>
                  <a:tcPr marL="4789" marR="4789" marT="4789"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800" b="1" i="0" u="none" strike="noStrike">
                        <a:solidFill>
                          <a:srgbClr val="000000"/>
                        </a:solidFill>
                        <a:effectLst/>
                        <a:latin typeface="Arial" panose="020B0604020202020204" pitchFamily="34" charset="0"/>
                      </a:endParaRPr>
                    </a:p>
                  </a:txBody>
                  <a:tcPr marL="4789" marR="4789" marT="4789" marB="0" anchor="b">
                    <a:lnL>
                      <a:noFill/>
                    </a:lnL>
                    <a:lnR>
                      <a:noFill/>
                    </a:lnR>
                    <a:lnT>
                      <a:noFill/>
                    </a:lnT>
                    <a:lnB>
                      <a:noFill/>
                    </a:lnB>
                    <a:noFill/>
                  </a:tcPr>
                </a:tc>
                <a:tc gridSpan="9">
                  <a:txBody>
                    <a:bodyPr/>
                    <a:lstStyle/>
                    <a:p>
                      <a:pPr algn="ctr" fontAlgn="b"/>
                      <a:r>
                        <a:rPr lang="en-US" sz="800" b="1" i="0" u="none" strike="noStrike">
                          <a:solidFill>
                            <a:srgbClr val="000000"/>
                          </a:solidFill>
                          <a:effectLst/>
                          <a:latin typeface="Arial" panose="020B0604020202020204" pitchFamily="34" charset="0"/>
                        </a:rPr>
                        <a:t>2024</a:t>
                      </a:r>
                    </a:p>
                  </a:txBody>
                  <a:tcPr marL="4789" marR="4789" marT="4789"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28189354"/>
                  </a:ext>
                </a:extLst>
              </a:tr>
              <a:tr h="125221">
                <a:tc>
                  <a:txBody>
                    <a:bodyPr/>
                    <a:lstStyle/>
                    <a:p>
                      <a:pPr algn="ctr" fontAlgn="b"/>
                      <a:r>
                        <a:rPr lang="en-US" sz="800" b="1" i="1" u="none" strike="noStrike">
                          <a:solidFill>
                            <a:srgbClr val="000000"/>
                          </a:solidFill>
                          <a:effectLst/>
                          <a:latin typeface="Arial" panose="020B0604020202020204" pitchFamily="34" charset="0"/>
                        </a:rPr>
                        <a:t>$USD Millions except %</a:t>
                      </a:r>
                    </a:p>
                  </a:txBody>
                  <a:tcPr marL="4789" marR="4789" marT="4789" marB="0" anchor="b">
                    <a:lnL>
                      <a:noFill/>
                    </a:lnL>
                    <a:lnR>
                      <a:noFill/>
                    </a:lnR>
                    <a:lnT>
                      <a:noFill/>
                    </a:lnT>
                    <a:lnB>
                      <a:noFill/>
                    </a:lnB>
                    <a:noFill/>
                  </a:tcPr>
                </a:tc>
                <a:tc>
                  <a:txBody>
                    <a:bodyPr/>
                    <a:lstStyle/>
                    <a:p>
                      <a:pPr algn="l" fontAlgn="b"/>
                      <a:endParaRPr lang="en-US" sz="800" b="1" i="0" u="none" strike="noStrike">
                        <a:solidFill>
                          <a:srgbClr val="000000"/>
                        </a:solidFill>
                        <a:effectLst/>
                        <a:latin typeface="Arial" panose="020B0604020202020204" pitchFamily="34" charset="0"/>
                      </a:endParaRPr>
                    </a:p>
                  </a:txBody>
                  <a:tcPr marL="4789" marR="4789" marT="4789" marB="0" anchor="b">
                    <a:lnL>
                      <a:noFill/>
                    </a:lnL>
                    <a:lnR>
                      <a:noFill/>
                    </a:lnR>
                    <a:lnT>
                      <a:noFill/>
                    </a:lnT>
                    <a:lnB>
                      <a:noFill/>
                    </a:lnB>
                    <a:noFill/>
                  </a:tcPr>
                </a:tc>
                <a:tc>
                  <a:txBody>
                    <a:bodyPr/>
                    <a:lstStyle/>
                    <a:p>
                      <a:pPr algn="ctr" fontAlgn="b"/>
                      <a:r>
                        <a:rPr lang="en-US" sz="800" b="1" i="0" u="none" strike="noStrike">
                          <a:solidFill>
                            <a:srgbClr val="000000"/>
                          </a:solidFill>
                          <a:effectLst/>
                          <a:latin typeface="Arial" panose="020B0604020202020204" pitchFamily="34" charset="0"/>
                        </a:rPr>
                        <a:t>Q1</a:t>
                      </a:r>
                    </a:p>
                  </a:txBody>
                  <a:tcPr marL="4789" marR="4789" marT="478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789" marR="4789" marT="478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solidFill>
                            <a:srgbClr val="000000"/>
                          </a:solidFill>
                          <a:effectLst/>
                          <a:latin typeface="Arial" panose="020B0604020202020204" pitchFamily="34" charset="0"/>
                        </a:rPr>
                        <a:t>Q2</a:t>
                      </a:r>
                    </a:p>
                  </a:txBody>
                  <a:tcPr marL="4789" marR="4789" marT="478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789" marR="4789" marT="478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solidFill>
                            <a:srgbClr val="000000"/>
                          </a:solidFill>
                          <a:effectLst/>
                          <a:latin typeface="Arial" panose="020B0604020202020204" pitchFamily="34" charset="0"/>
                        </a:rPr>
                        <a:t>Q3</a:t>
                      </a:r>
                    </a:p>
                  </a:txBody>
                  <a:tcPr marL="4789" marR="4789" marT="478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789" marR="4789" marT="478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solidFill>
                            <a:srgbClr val="000000"/>
                          </a:solidFill>
                          <a:effectLst/>
                          <a:latin typeface="Arial" panose="020B0604020202020204" pitchFamily="34" charset="0"/>
                        </a:rPr>
                        <a:t>Q4</a:t>
                      </a:r>
                    </a:p>
                  </a:txBody>
                  <a:tcPr marL="4789" marR="4789" marT="478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789" marR="4789" marT="478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solidFill>
                            <a:srgbClr val="000000"/>
                          </a:solidFill>
                          <a:effectLst/>
                          <a:latin typeface="Arial" panose="020B0604020202020204" pitchFamily="34" charset="0"/>
                        </a:rPr>
                        <a:t>Full Year</a:t>
                      </a:r>
                    </a:p>
                  </a:txBody>
                  <a:tcPr marL="4789" marR="4789" marT="478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789" marR="4789" marT="4789" marB="0" anchor="b">
                    <a:lnL>
                      <a:noFill/>
                    </a:lnL>
                    <a:lnR>
                      <a:noFill/>
                    </a:lnR>
                    <a:lnT>
                      <a:noFill/>
                    </a:lnT>
                    <a:lnB>
                      <a:noFill/>
                    </a:lnB>
                    <a:noFill/>
                  </a:tcPr>
                </a:tc>
                <a:tc>
                  <a:txBody>
                    <a:bodyPr/>
                    <a:lstStyle/>
                    <a:p>
                      <a:pPr algn="ctr" fontAlgn="b"/>
                      <a:r>
                        <a:rPr lang="en-US" sz="800" b="1" i="0" u="none" strike="noStrike">
                          <a:solidFill>
                            <a:srgbClr val="000000"/>
                          </a:solidFill>
                          <a:effectLst/>
                          <a:latin typeface="Arial" panose="020B0604020202020204" pitchFamily="34" charset="0"/>
                        </a:rPr>
                        <a:t>Q1</a:t>
                      </a:r>
                    </a:p>
                  </a:txBody>
                  <a:tcPr marL="4789" marR="4789" marT="478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789" marR="4789" marT="478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solidFill>
                            <a:srgbClr val="000000"/>
                          </a:solidFill>
                          <a:effectLst/>
                          <a:latin typeface="Arial" panose="020B0604020202020204" pitchFamily="34" charset="0"/>
                        </a:rPr>
                        <a:t>Q2</a:t>
                      </a:r>
                    </a:p>
                  </a:txBody>
                  <a:tcPr marL="4789" marR="4789" marT="478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789" marR="4789" marT="478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solidFill>
                            <a:srgbClr val="000000"/>
                          </a:solidFill>
                          <a:effectLst/>
                          <a:latin typeface="Arial" panose="020B0604020202020204" pitchFamily="34" charset="0"/>
                        </a:rPr>
                        <a:t>Q3</a:t>
                      </a:r>
                    </a:p>
                  </a:txBody>
                  <a:tcPr marL="4789" marR="4789" marT="478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789" marR="4789" marT="478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solidFill>
                            <a:srgbClr val="000000"/>
                          </a:solidFill>
                          <a:effectLst/>
                          <a:latin typeface="Arial" panose="020B0604020202020204" pitchFamily="34" charset="0"/>
                        </a:rPr>
                        <a:t>Q4</a:t>
                      </a:r>
                    </a:p>
                  </a:txBody>
                  <a:tcPr marL="4789" marR="4789" marT="478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789" marR="4789" marT="478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solidFill>
                            <a:srgbClr val="000000"/>
                          </a:solidFill>
                          <a:effectLst/>
                          <a:latin typeface="Arial" panose="020B0604020202020204" pitchFamily="34" charset="0"/>
                        </a:rPr>
                        <a:t>Full Year</a:t>
                      </a:r>
                    </a:p>
                  </a:txBody>
                  <a:tcPr marL="4789" marR="4789" marT="478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789" marR="4789" marT="4789" marB="0" anchor="b">
                    <a:lnL>
                      <a:noFill/>
                    </a:lnL>
                    <a:lnR>
                      <a:noFill/>
                    </a:lnR>
                    <a:lnT>
                      <a:noFill/>
                    </a:lnT>
                    <a:lnB>
                      <a:noFill/>
                    </a:lnB>
                    <a:noFill/>
                  </a:tcPr>
                </a:tc>
                <a:tc>
                  <a:txBody>
                    <a:bodyPr/>
                    <a:lstStyle/>
                    <a:p>
                      <a:pPr algn="ctr" fontAlgn="b"/>
                      <a:r>
                        <a:rPr lang="en-US" sz="800" b="1" i="0" u="none" strike="noStrike">
                          <a:solidFill>
                            <a:srgbClr val="000000"/>
                          </a:solidFill>
                          <a:effectLst/>
                          <a:latin typeface="Arial" panose="020B0604020202020204" pitchFamily="34" charset="0"/>
                        </a:rPr>
                        <a:t>Q1</a:t>
                      </a:r>
                    </a:p>
                  </a:txBody>
                  <a:tcPr marL="4789" marR="4789" marT="478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789" marR="4789" marT="478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solidFill>
                            <a:srgbClr val="000000"/>
                          </a:solidFill>
                          <a:effectLst/>
                          <a:latin typeface="Arial" panose="020B0604020202020204" pitchFamily="34" charset="0"/>
                        </a:rPr>
                        <a:t>Q2</a:t>
                      </a:r>
                    </a:p>
                  </a:txBody>
                  <a:tcPr marL="4789" marR="4789" marT="478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789" marR="4789" marT="478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solidFill>
                            <a:srgbClr val="000000"/>
                          </a:solidFill>
                          <a:effectLst/>
                          <a:latin typeface="Arial" panose="020B0604020202020204" pitchFamily="34" charset="0"/>
                        </a:rPr>
                        <a:t>Q3</a:t>
                      </a:r>
                    </a:p>
                  </a:txBody>
                  <a:tcPr marL="4789" marR="4789" marT="478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789" marR="4789" marT="478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solidFill>
                            <a:srgbClr val="000000"/>
                          </a:solidFill>
                          <a:effectLst/>
                          <a:latin typeface="Arial" panose="020B0604020202020204" pitchFamily="34" charset="0"/>
                        </a:rPr>
                        <a:t>Q4</a:t>
                      </a:r>
                    </a:p>
                  </a:txBody>
                  <a:tcPr marL="4789" marR="4789" marT="478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789" marR="4789" marT="478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solidFill>
                            <a:srgbClr val="000000"/>
                          </a:solidFill>
                          <a:effectLst/>
                          <a:latin typeface="Arial" panose="020B0604020202020204" pitchFamily="34" charset="0"/>
                        </a:rPr>
                        <a:t>Full Year</a:t>
                      </a:r>
                    </a:p>
                  </a:txBody>
                  <a:tcPr marL="4789" marR="4789" marT="478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0098655"/>
                  </a:ext>
                </a:extLst>
              </a:tr>
              <a:tr h="125221">
                <a:tc>
                  <a:txBody>
                    <a:bodyPr/>
                    <a:lstStyle/>
                    <a:p>
                      <a:pPr algn="ctr" fontAlgn="b"/>
                      <a:endParaRPr lang="en-US" sz="800" b="1" i="0" u="none" strike="noStrike">
                        <a:solidFill>
                          <a:srgbClr val="000000"/>
                        </a:solidFill>
                        <a:effectLst/>
                        <a:latin typeface="Arial" panose="020B0604020202020204" pitchFamily="34" charset="0"/>
                      </a:endParaRPr>
                    </a:p>
                  </a:txBody>
                  <a:tcPr marL="4789" marR="4789" marT="4789" marB="0" anchor="b">
                    <a:lnL>
                      <a:noFill/>
                    </a:lnL>
                    <a:lnR>
                      <a:noFill/>
                    </a:lnR>
                    <a:lnT>
                      <a:noFill/>
                    </a:lnT>
                    <a:lnB>
                      <a:noFill/>
                    </a:lnB>
                    <a:noFill/>
                  </a:tcPr>
                </a:tc>
                <a:tc>
                  <a:txBody>
                    <a:bodyPr/>
                    <a:lstStyle/>
                    <a:p>
                      <a:pPr algn="l" fontAlgn="b"/>
                      <a:endParaRPr lang="en-US" sz="800" b="1" i="0" u="none" strike="noStrike">
                        <a:solidFill>
                          <a:srgbClr val="000000"/>
                        </a:solidFill>
                        <a:effectLst/>
                        <a:latin typeface="Arial" panose="020B0604020202020204" pitchFamily="34" charset="0"/>
                      </a:endParaRPr>
                    </a:p>
                  </a:txBody>
                  <a:tcPr marL="4789" marR="4789" marT="4789" marB="0" anchor="b">
                    <a:lnL>
                      <a:noFill/>
                    </a:lnL>
                    <a:lnR>
                      <a:noFill/>
                    </a:lnR>
                    <a:lnT>
                      <a:noFill/>
                    </a:lnT>
                    <a:lnB>
                      <a:noFill/>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789" marR="4789" marT="478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789" marR="4789" marT="4789" marB="0" anchor="b">
                    <a:lnL>
                      <a:noFill/>
                    </a:lnL>
                    <a:lnR>
                      <a:noFill/>
                    </a:lnR>
                    <a:lnT>
                      <a:noFill/>
                    </a:lnT>
                    <a:lnB>
                      <a:noFill/>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789" marR="4789" marT="478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789" marR="4789" marT="4789" marB="0" anchor="b">
                    <a:lnL>
                      <a:noFill/>
                    </a:lnL>
                    <a:lnR>
                      <a:noFill/>
                    </a:lnR>
                    <a:lnT>
                      <a:noFill/>
                    </a:lnT>
                    <a:lnB>
                      <a:noFill/>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789" marR="4789" marT="478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789" marR="4789" marT="4789" marB="0" anchor="b">
                    <a:lnL>
                      <a:noFill/>
                    </a:lnL>
                    <a:lnR>
                      <a:noFill/>
                    </a:lnR>
                    <a:lnT>
                      <a:noFill/>
                    </a:lnT>
                    <a:lnB>
                      <a:noFill/>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789" marR="4789" marT="478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789" marR="4789" marT="4789" marB="0" anchor="b">
                    <a:lnL>
                      <a:noFill/>
                    </a:lnL>
                    <a:lnR>
                      <a:noFill/>
                    </a:lnR>
                    <a:lnT>
                      <a:noFill/>
                    </a:lnT>
                    <a:lnB>
                      <a:noFill/>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789" marR="4789" marT="478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789" marR="4789" marT="4789" marB="0" anchor="b">
                    <a:lnL>
                      <a:noFill/>
                    </a:lnL>
                    <a:lnR>
                      <a:noFill/>
                    </a:lnR>
                    <a:lnT>
                      <a:noFill/>
                    </a:lnT>
                    <a:lnB>
                      <a:noFill/>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789" marR="4789" marT="478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789" marR="4789" marT="4789" marB="0" anchor="b">
                    <a:lnL>
                      <a:noFill/>
                    </a:lnL>
                    <a:lnR>
                      <a:noFill/>
                    </a:lnR>
                    <a:lnT>
                      <a:noFill/>
                    </a:lnT>
                    <a:lnB>
                      <a:noFill/>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789" marR="4789" marT="478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789" marR="4789" marT="4789" marB="0" anchor="b">
                    <a:lnL>
                      <a:noFill/>
                    </a:lnL>
                    <a:lnR>
                      <a:noFill/>
                    </a:lnR>
                    <a:lnT>
                      <a:noFill/>
                    </a:lnT>
                    <a:lnB>
                      <a:noFill/>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789" marR="4789" marT="478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789" marR="4789" marT="4789" marB="0" anchor="b">
                    <a:lnL>
                      <a:noFill/>
                    </a:lnL>
                    <a:lnR>
                      <a:noFill/>
                    </a:lnR>
                    <a:lnT>
                      <a:noFill/>
                    </a:lnT>
                    <a:lnB>
                      <a:noFill/>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789" marR="4789" marT="478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789" marR="4789" marT="4789" marB="0" anchor="b">
                    <a:lnL>
                      <a:noFill/>
                    </a:lnL>
                    <a:lnR>
                      <a:noFill/>
                    </a:lnR>
                    <a:lnT>
                      <a:noFill/>
                    </a:lnT>
                    <a:lnB>
                      <a:noFill/>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789" marR="4789" marT="478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789" marR="4789" marT="4789" marB="0" anchor="b">
                    <a:lnL>
                      <a:noFill/>
                    </a:lnL>
                    <a:lnR>
                      <a:noFill/>
                    </a:lnR>
                    <a:lnT>
                      <a:noFill/>
                    </a:lnT>
                    <a:lnB>
                      <a:noFill/>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789" marR="4789" marT="478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789" marR="4789" marT="4789" marB="0" anchor="b">
                    <a:lnL>
                      <a:noFill/>
                    </a:lnL>
                    <a:lnR>
                      <a:noFill/>
                    </a:lnR>
                    <a:lnT>
                      <a:noFill/>
                    </a:lnT>
                    <a:lnB>
                      <a:noFill/>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789" marR="4789" marT="478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789" marR="4789" marT="4789" marB="0" anchor="b">
                    <a:lnL>
                      <a:noFill/>
                    </a:lnL>
                    <a:lnR>
                      <a:noFill/>
                    </a:lnR>
                    <a:lnT>
                      <a:noFill/>
                    </a:lnT>
                    <a:lnB>
                      <a:noFill/>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789" marR="4789" marT="478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789" marR="4789" marT="4789" marB="0" anchor="b">
                    <a:lnL>
                      <a:noFill/>
                    </a:lnL>
                    <a:lnR>
                      <a:noFill/>
                    </a:lnR>
                    <a:lnT>
                      <a:noFill/>
                    </a:lnT>
                    <a:lnB>
                      <a:noFill/>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789" marR="4789" marT="478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789" marR="4789" marT="4789" marB="0" anchor="b">
                    <a:lnL>
                      <a:noFill/>
                    </a:lnL>
                    <a:lnR>
                      <a:noFill/>
                    </a:lnR>
                    <a:lnT>
                      <a:noFill/>
                    </a:lnT>
                    <a:lnB>
                      <a:noFill/>
                    </a:lnB>
                    <a:noFill/>
                  </a:tcPr>
                </a:tc>
                <a:tc>
                  <a:txBody>
                    <a:bodyPr/>
                    <a:lstStyle/>
                    <a:p>
                      <a:pPr algn="ctr" fontAlgn="b"/>
                      <a:endParaRPr lang="en-US" sz="800" b="1" i="0" u="none" strike="noStrike">
                        <a:solidFill>
                          <a:srgbClr val="000000"/>
                        </a:solidFill>
                        <a:effectLst/>
                        <a:latin typeface="Arial" panose="020B0604020202020204" pitchFamily="34" charset="0"/>
                      </a:endParaRPr>
                    </a:p>
                  </a:txBody>
                  <a:tcPr marL="4789" marR="4789" marT="4789"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193801615"/>
                  </a:ext>
                </a:extLst>
              </a:tr>
              <a:tr h="245708">
                <a:tc>
                  <a:txBody>
                    <a:bodyPr/>
                    <a:lstStyle/>
                    <a:p>
                      <a:pPr algn="l" fontAlgn="t"/>
                      <a:r>
                        <a:rPr lang="en-US" sz="800" b="1" i="0" u="none" strike="noStrike">
                          <a:solidFill>
                            <a:srgbClr val="000000"/>
                          </a:solidFill>
                          <a:effectLst/>
                          <a:latin typeface="Arial" panose="020B0604020202020204" pitchFamily="34" charset="0"/>
                        </a:rPr>
                        <a:t>Income/(Loss) from continuing operations before income taxes</a:t>
                      </a:r>
                    </a:p>
                  </a:txBody>
                  <a:tcPr marL="4789" marR="4789" marT="4789"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157 </a:t>
                      </a:r>
                    </a:p>
                  </a:txBody>
                  <a:tcPr marL="4789" marR="4789" marT="4789"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179 </a:t>
                      </a:r>
                    </a:p>
                  </a:txBody>
                  <a:tcPr marL="4789" marR="4789" marT="4789"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185 </a:t>
                      </a:r>
                    </a:p>
                  </a:txBody>
                  <a:tcPr marL="4789" marR="4789" marT="4789"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737 </a:t>
                      </a:r>
                    </a:p>
                  </a:txBody>
                  <a:tcPr marL="4789" marR="4789" marT="4789"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1,258 </a:t>
                      </a:r>
                    </a:p>
                  </a:txBody>
                  <a:tcPr marL="4789" marR="4789" marT="4789"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256 </a:t>
                      </a:r>
                    </a:p>
                  </a:txBody>
                  <a:tcPr marL="4789" marR="4789" marT="4789"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120 </a:t>
                      </a:r>
                    </a:p>
                  </a:txBody>
                  <a:tcPr marL="4789" marR="4789" marT="4789"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164 </a:t>
                      </a:r>
                    </a:p>
                  </a:txBody>
                  <a:tcPr marL="4789" marR="4789" marT="4789"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739 </a:t>
                      </a:r>
                    </a:p>
                  </a:txBody>
                  <a:tcPr marL="4789" marR="4789" marT="4789"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1,279 </a:t>
                      </a:r>
                    </a:p>
                  </a:txBody>
                  <a:tcPr marL="4789" marR="4789" marT="4789"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242 </a:t>
                      </a:r>
                    </a:p>
                  </a:txBody>
                  <a:tcPr marL="4789" marR="4789" marT="4789"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168 </a:t>
                      </a:r>
                    </a:p>
                  </a:txBody>
                  <a:tcPr marL="4789" marR="4789" marT="4789"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(1,994)</a:t>
                      </a:r>
                    </a:p>
                  </a:txBody>
                  <a:tcPr marL="4789" marR="4789" marT="4789"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marL="0" algn="r" defTabSz="914400" rtl="0" eaLnBrk="1" fontAlgn="b" latinLnBrk="0" hangingPunct="1"/>
                      <a:r>
                        <a:rPr lang="en-US" sz="800" b="0" i="0" u="none" strike="noStrike" kern="1200">
                          <a:solidFill>
                            <a:srgbClr val="000000"/>
                          </a:solidFill>
                          <a:effectLst/>
                          <a:latin typeface="Arial" panose="020B0604020202020204" pitchFamily="34" charset="0"/>
                          <a:ea typeface="+mn-ea"/>
                          <a:cs typeface="+mn-cs"/>
                        </a:rPr>
                        <a:t> $  1,688 </a:t>
                      </a:r>
                    </a:p>
                  </a:txBody>
                  <a:tcPr marL="6350" marR="6350" marT="6350" marB="0" anchor="ctr">
                    <a:lnL>
                      <a:noFill/>
                    </a:lnL>
                    <a:lnR>
                      <a:noFill/>
                    </a:lnR>
                    <a:lnT>
                      <a:noFill/>
                    </a:lnT>
                    <a:lnB>
                      <a:noFill/>
                    </a:lnB>
                    <a:solidFill>
                      <a:srgbClr val="D9D9D9"/>
                    </a:solidFill>
                  </a:tcPr>
                </a:tc>
                <a:tc>
                  <a:txBody>
                    <a:bodyPr/>
                    <a:lstStyle/>
                    <a:p>
                      <a:pPr algn="r" fontAlgn="b"/>
                      <a:endParaRPr lang="en-US" sz="1000" b="0" i="0" u="none" strike="noStrike">
                        <a:solidFill>
                          <a:srgbClr val="000000"/>
                        </a:solidFill>
                        <a:effectLst/>
                        <a:latin typeface="Arial" panose="020B0604020202020204" pitchFamily="34" charset="0"/>
                      </a:endParaRPr>
                    </a:p>
                  </a:txBody>
                  <a:tcPr marL="6350" marR="6350" marT="6350" marB="0" anchor="b">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104 </a:t>
                      </a:r>
                    </a:p>
                  </a:txBody>
                  <a:tcPr marL="6350" marR="6350" marT="6350" marB="0" anchor="ctr">
                    <a:lnL>
                      <a:noFill/>
                    </a:lnL>
                    <a:lnR>
                      <a:noFill/>
                    </a:lnR>
                    <a:lnT>
                      <a:noFill/>
                    </a:lnT>
                    <a:lnB>
                      <a:noFill/>
                    </a:lnB>
                    <a:solidFill>
                      <a:srgbClr val="D9D9D9"/>
                    </a:solidFill>
                  </a:tcPr>
                </a:tc>
                <a:extLst>
                  <a:ext uri="{0D108BD9-81ED-4DB2-BD59-A6C34878D82A}">
                    <a16:rowId xmlns:a16="http://schemas.microsoft.com/office/drawing/2014/main" val="2397140512"/>
                  </a:ext>
                </a:extLst>
              </a:tr>
              <a:tr h="132531">
                <a:tc>
                  <a:txBody>
                    <a:bodyPr/>
                    <a:lstStyle/>
                    <a:p>
                      <a:pPr algn="l" fontAlgn="t"/>
                      <a:r>
                        <a:rPr lang="en-US" sz="800" b="0" i="0" u="none" strike="noStrike">
                          <a:solidFill>
                            <a:srgbClr val="000000"/>
                          </a:solidFill>
                          <a:effectLst/>
                          <a:latin typeface="Arial" panose="020B0604020202020204" pitchFamily="34" charset="0"/>
                        </a:rPr>
                        <a:t>Adjusted for certain items:</a:t>
                      </a:r>
                    </a:p>
                  </a:txBody>
                  <a:tcPr marL="4789" marR="4789" marT="4789" marB="0" anchor="ctr">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marL="0" algn="r" defTabSz="914400" rtl="0" eaLnBrk="1" fontAlgn="b" latinLnBrk="0" hangingPunct="1"/>
                      <a:endParaRPr lang="en-US" sz="800" b="0" i="0" u="none" strike="noStrike" kern="1200">
                        <a:solidFill>
                          <a:srgbClr val="000000"/>
                        </a:solidFill>
                        <a:effectLst/>
                        <a:latin typeface="Arial" panose="020B0604020202020204" pitchFamily="34" charset="0"/>
                        <a:ea typeface="+mn-ea"/>
                        <a:cs typeface="+mn-cs"/>
                      </a:endParaRPr>
                    </a:p>
                  </a:txBody>
                  <a:tcPr marL="6350" marR="6350" marT="6350" marB="0" anchor="ctr">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6350" marR="6350" marT="6350"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6350" marR="6350" marT="6350" marB="0" anchor="ctr">
                    <a:lnL>
                      <a:noFill/>
                    </a:lnL>
                    <a:lnR>
                      <a:noFill/>
                    </a:lnR>
                    <a:lnT>
                      <a:noFill/>
                    </a:lnT>
                    <a:lnB>
                      <a:noFill/>
                    </a:lnB>
                    <a:noFill/>
                  </a:tcPr>
                </a:tc>
                <a:extLst>
                  <a:ext uri="{0D108BD9-81ED-4DB2-BD59-A6C34878D82A}">
                    <a16:rowId xmlns:a16="http://schemas.microsoft.com/office/drawing/2014/main" val="3981027464"/>
                  </a:ext>
                </a:extLst>
              </a:tr>
              <a:tr h="132531">
                <a:tc>
                  <a:txBody>
                    <a:bodyPr/>
                    <a:lstStyle/>
                    <a:p>
                      <a:pPr algn="l" fontAlgn="t"/>
                      <a:r>
                        <a:rPr lang="en-US" sz="800" b="0" i="0" u="none" strike="noStrike">
                          <a:solidFill>
                            <a:srgbClr val="000000"/>
                          </a:solidFill>
                          <a:effectLst/>
                          <a:latin typeface="Arial" panose="020B0604020202020204" pitchFamily="34" charset="0"/>
                        </a:rPr>
                        <a:t>Impairment</a:t>
                      </a:r>
                    </a:p>
                  </a:txBody>
                  <a:tcPr marL="114948" marR="4789" marT="4789"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81 </a:t>
                      </a:r>
                    </a:p>
                  </a:txBody>
                  <a:tcPr marL="4789" marR="4789" marT="4789"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a:t>
                      </a:r>
                    </a:p>
                  </a:txBody>
                  <a:tcPr marL="4789" marR="4789" marT="4789"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a:t>
                      </a:r>
                    </a:p>
                  </a:txBody>
                  <a:tcPr marL="4789" marR="4789" marT="4789"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a:t>
                      </a:r>
                    </a:p>
                  </a:txBody>
                  <a:tcPr marL="4789" marR="4789" marT="4789"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81 </a:t>
                      </a:r>
                    </a:p>
                  </a:txBody>
                  <a:tcPr marL="4789" marR="4789" marT="4789"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789" marR="4789" marT="4789"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a:t>
                      </a:r>
                    </a:p>
                  </a:txBody>
                  <a:tcPr marL="4789" marR="4789" marT="4789"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a:t>
                      </a:r>
                    </a:p>
                  </a:txBody>
                  <a:tcPr marL="4789" marR="4789" marT="4789"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a:t>
                      </a:r>
                    </a:p>
                  </a:txBody>
                  <a:tcPr marL="4789" marR="4789" marT="4789"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a:t>
                      </a:r>
                    </a:p>
                  </a:txBody>
                  <a:tcPr marL="4789" marR="4789" marT="4789"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789" marR="4789" marT="4789"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a:t>
                      </a:r>
                    </a:p>
                  </a:txBody>
                  <a:tcPr marL="4789" marR="4789" marT="4789"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1,042 </a:t>
                      </a:r>
                    </a:p>
                  </a:txBody>
                  <a:tcPr marL="4789" marR="4789" marT="4789"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marL="0" algn="r" defTabSz="914400" rtl="0" eaLnBrk="1" fontAlgn="b" latinLnBrk="0" hangingPunct="1"/>
                      <a:r>
                        <a:rPr lang="en-US" sz="800" b="0" i="0" u="none" strike="noStrike" kern="1200">
                          <a:solidFill>
                            <a:srgbClr val="000000"/>
                          </a:solidFill>
                          <a:effectLst/>
                          <a:latin typeface="Arial" panose="020B0604020202020204" pitchFamily="34" charset="0"/>
                          <a:ea typeface="+mn-ea"/>
                          <a:cs typeface="+mn-cs"/>
                        </a:rPr>
                        <a:t>  — </a:t>
                      </a:r>
                    </a:p>
                  </a:txBody>
                  <a:tcPr marL="6350" marR="6350" marT="6350" marB="0" anchor="ctr">
                    <a:lnL>
                      <a:noFill/>
                    </a:lnL>
                    <a:lnR>
                      <a:noFill/>
                    </a:lnR>
                    <a:lnT>
                      <a:noFill/>
                    </a:lnT>
                    <a:lnB>
                      <a:noFill/>
                    </a:lnB>
                    <a:solidFill>
                      <a:srgbClr val="D9D9D9"/>
                    </a:solidFill>
                  </a:tcPr>
                </a:tc>
                <a:tc>
                  <a:txBody>
                    <a:bodyPr/>
                    <a:lstStyle/>
                    <a:p>
                      <a:pPr algn="r" fontAlgn="b"/>
                      <a:endParaRPr lang="en-US" sz="1000" b="0" i="0" u="none" strike="noStrike">
                        <a:solidFill>
                          <a:srgbClr val="000000"/>
                        </a:solidFill>
                        <a:effectLst/>
                        <a:latin typeface="Arial" panose="020B0604020202020204" pitchFamily="34" charset="0"/>
                      </a:endParaRPr>
                    </a:p>
                  </a:txBody>
                  <a:tcPr marL="6350" marR="6350" marT="6350" marB="0" anchor="b">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1,042 </a:t>
                      </a:r>
                    </a:p>
                  </a:txBody>
                  <a:tcPr marL="6350" marR="6350" marT="6350" marB="0" anchor="ctr">
                    <a:lnL>
                      <a:noFill/>
                    </a:lnL>
                    <a:lnR>
                      <a:noFill/>
                    </a:lnR>
                    <a:lnT>
                      <a:noFill/>
                    </a:lnT>
                    <a:lnB>
                      <a:noFill/>
                    </a:lnB>
                    <a:solidFill>
                      <a:srgbClr val="D9D9D9"/>
                    </a:solidFill>
                  </a:tcPr>
                </a:tc>
                <a:extLst>
                  <a:ext uri="{0D108BD9-81ED-4DB2-BD59-A6C34878D82A}">
                    <a16:rowId xmlns:a16="http://schemas.microsoft.com/office/drawing/2014/main" val="940069679"/>
                  </a:ext>
                </a:extLst>
              </a:tr>
              <a:tr h="132531">
                <a:tc>
                  <a:txBody>
                    <a:bodyPr/>
                    <a:lstStyle/>
                    <a:p>
                      <a:pPr algn="l" fontAlgn="t"/>
                      <a:r>
                        <a:rPr lang="en-US" sz="800" b="0" i="0" u="none" strike="noStrike">
                          <a:solidFill>
                            <a:srgbClr val="000000"/>
                          </a:solidFill>
                          <a:effectLst/>
                          <a:latin typeface="Arial" panose="020B0604020202020204" pitchFamily="34" charset="0"/>
                        </a:rPr>
                        <a:t>Amortization</a:t>
                      </a:r>
                    </a:p>
                  </a:txBody>
                  <a:tcPr marL="114948" marR="4789" marT="4789" marB="0" anchor="ctr">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85 </a:t>
                      </a: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83 </a:t>
                      </a: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71 </a:t>
                      </a: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73 </a:t>
                      </a: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312 </a:t>
                      </a:r>
                    </a:p>
                  </a:txBody>
                  <a:tcPr marL="4789" marR="4789" marT="4789" marB="0" anchor="ctr">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71 </a:t>
                      </a: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70 </a:t>
                      </a: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62 </a:t>
                      </a: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60 </a:t>
                      </a: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263 </a:t>
                      </a:r>
                    </a:p>
                  </a:txBody>
                  <a:tcPr marL="4789" marR="4789" marT="4789" marB="0" anchor="ctr">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60 </a:t>
                      </a: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60 </a:t>
                      </a: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56 </a:t>
                      </a: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marL="0" algn="r" defTabSz="914400" rtl="0" eaLnBrk="1" fontAlgn="b" latinLnBrk="0" hangingPunct="1"/>
                      <a:r>
                        <a:rPr lang="en-US" sz="800" b="0" i="0" u="none" strike="noStrike" kern="1200">
                          <a:solidFill>
                            <a:srgbClr val="000000"/>
                          </a:solidFill>
                          <a:effectLst/>
                          <a:latin typeface="Arial" panose="020B0604020202020204" pitchFamily="34" charset="0"/>
                          <a:ea typeface="+mn-ea"/>
                          <a:cs typeface="+mn-cs"/>
                        </a:rPr>
                        <a:t>  50 </a:t>
                      </a:r>
                    </a:p>
                  </a:txBody>
                  <a:tcPr marL="6350" marR="6350" marT="6350" marB="0" anchor="ctr">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6350" marR="6350" marT="6350" marB="0" anchor="b">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226 </a:t>
                      </a:r>
                    </a:p>
                  </a:txBody>
                  <a:tcPr marL="6350" marR="6350" marT="6350" marB="0" anchor="ctr">
                    <a:lnL>
                      <a:noFill/>
                    </a:lnL>
                    <a:lnR>
                      <a:noFill/>
                    </a:lnR>
                    <a:lnT>
                      <a:noFill/>
                    </a:lnT>
                    <a:lnB>
                      <a:noFill/>
                    </a:lnB>
                    <a:noFill/>
                  </a:tcPr>
                </a:tc>
                <a:extLst>
                  <a:ext uri="{0D108BD9-81ED-4DB2-BD59-A6C34878D82A}">
                    <a16:rowId xmlns:a16="http://schemas.microsoft.com/office/drawing/2014/main" val="2036181853"/>
                  </a:ext>
                </a:extLst>
              </a:tr>
              <a:tr h="132531">
                <a:tc>
                  <a:txBody>
                    <a:bodyPr/>
                    <a:lstStyle/>
                    <a:p>
                      <a:pPr algn="l" fontAlgn="t"/>
                      <a:r>
                        <a:rPr lang="en-US" sz="800" b="0" i="0" u="none" strike="noStrike">
                          <a:solidFill>
                            <a:srgbClr val="000000"/>
                          </a:solidFill>
                          <a:effectLst/>
                          <a:latin typeface="Arial" panose="020B0604020202020204" pitchFamily="34" charset="0"/>
                        </a:rPr>
                        <a:t>Restructuring costs</a:t>
                      </a:r>
                    </a:p>
                  </a:txBody>
                  <a:tcPr marL="114948" marR="4789" marT="4789"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6 </a:t>
                      </a:r>
                    </a:p>
                  </a:txBody>
                  <a:tcPr marL="4789" marR="4789" marT="4789"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56 </a:t>
                      </a:r>
                    </a:p>
                  </a:txBody>
                  <a:tcPr marL="4789" marR="4789" marT="4789"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9 </a:t>
                      </a:r>
                    </a:p>
                  </a:txBody>
                  <a:tcPr marL="4789" marR="4789" marT="4789"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28 </a:t>
                      </a:r>
                    </a:p>
                  </a:txBody>
                  <a:tcPr marL="4789" marR="4789" marT="4789"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99 </a:t>
                      </a:r>
                    </a:p>
                  </a:txBody>
                  <a:tcPr marL="4789" marR="4789" marT="4789"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3 </a:t>
                      </a:r>
                    </a:p>
                  </a:txBody>
                  <a:tcPr marL="4789" marR="4789" marT="4789"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10 </a:t>
                      </a:r>
                    </a:p>
                  </a:txBody>
                  <a:tcPr marL="4789" marR="4789" marT="4789"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17 </a:t>
                      </a:r>
                    </a:p>
                  </a:txBody>
                  <a:tcPr marL="4789" marR="4789" marT="4789"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38 </a:t>
                      </a:r>
                    </a:p>
                  </a:txBody>
                  <a:tcPr marL="4789" marR="4789" marT="4789"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68 </a:t>
                      </a:r>
                    </a:p>
                  </a:txBody>
                  <a:tcPr marL="4789" marR="4789" marT="4789"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18 </a:t>
                      </a:r>
                    </a:p>
                  </a:txBody>
                  <a:tcPr marL="4789" marR="4789" marT="4789"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3 </a:t>
                      </a:r>
                    </a:p>
                  </a:txBody>
                  <a:tcPr marL="4789" marR="4789" marT="4789"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8 </a:t>
                      </a:r>
                    </a:p>
                  </a:txBody>
                  <a:tcPr marL="4789" marR="4789" marT="4789"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marL="0" algn="r" defTabSz="914400" rtl="0" eaLnBrk="1" fontAlgn="b" latinLnBrk="0" hangingPunct="1"/>
                      <a:r>
                        <a:rPr lang="en-US" sz="800" b="0" i="0" u="none" strike="noStrike" kern="1200">
                          <a:solidFill>
                            <a:srgbClr val="000000"/>
                          </a:solidFill>
                          <a:effectLst/>
                          <a:latin typeface="Arial" panose="020B0604020202020204" pitchFamily="34" charset="0"/>
                          <a:ea typeface="+mn-ea"/>
                          <a:cs typeface="+mn-cs"/>
                        </a:rPr>
                        <a:t>  32 </a:t>
                      </a:r>
                    </a:p>
                  </a:txBody>
                  <a:tcPr marL="6350" marR="6350" marT="6350" marB="0" anchor="ctr">
                    <a:lnL>
                      <a:noFill/>
                    </a:lnL>
                    <a:lnR>
                      <a:noFill/>
                    </a:lnR>
                    <a:lnT>
                      <a:noFill/>
                    </a:lnT>
                    <a:lnB>
                      <a:noFill/>
                    </a:lnB>
                    <a:solidFill>
                      <a:srgbClr val="D9D9D9"/>
                    </a:solidFill>
                  </a:tcPr>
                </a:tc>
                <a:tc>
                  <a:txBody>
                    <a:bodyPr/>
                    <a:lstStyle/>
                    <a:p>
                      <a:pPr algn="r" fontAlgn="b"/>
                      <a:endParaRPr lang="en-US" sz="1000" b="0" i="0" u="none" strike="noStrike">
                        <a:solidFill>
                          <a:srgbClr val="000000"/>
                        </a:solidFill>
                        <a:effectLst/>
                        <a:latin typeface="Arial" panose="020B0604020202020204" pitchFamily="34" charset="0"/>
                      </a:endParaRPr>
                    </a:p>
                  </a:txBody>
                  <a:tcPr marL="6350" marR="6350" marT="6350" marB="0" anchor="b">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61 </a:t>
                      </a:r>
                    </a:p>
                  </a:txBody>
                  <a:tcPr marL="6350" marR="6350" marT="6350" marB="0" anchor="ctr">
                    <a:lnL>
                      <a:noFill/>
                    </a:lnL>
                    <a:lnR>
                      <a:noFill/>
                    </a:lnR>
                    <a:lnT>
                      <a:noFill/>
                    </a:lnT>
                    <a:lnB>
                      <a:noFill/>
                    </a:lnB>
                    <a:solidFill>
                      <a:srgbClr val="D9D9D9"/>
                    </a:solidFill>
                  </a:tcPr>
                </a:tc>
                <a:extLst>
                  <a:ext uri="{0D108BD9-81ED-4DB2-BD59-A6C34878D82A}">
                    <a16:rowId xmlns:a16="http://schemas.microsoft.com/office/drawing/2014/main" val="477825074"/>
                  </a:ext>
                </a:extLst>
              </a:tr>
              <a:tr h="132531">
                <a:tc>
                  <a:txBody>
                    <a:bodyPr/>
                    <a:lstStyle/>
                    <a:p>
                      <a:pPr algn="l" fontAlgn="t"/>
                      <a:r>
                        <a:rPr lang="en-US" sz="800" b="0" i="0" u="none" strike="noStrike">
                          <a:solidFill>
                            <a:srgbClr val="000000"/>
                          </a:solidFill>
                          <a:effectLst/>
                          <a:latin typeface="Arial" panose="020B0604020202020204" pitchFamily="34" charset="0"/>
                        </a:rPr>
                        <a:t>Transaction and transformation</a:t>
                      </a:r>
                    </a:p>
                  </a:txBody>
                  <a:tcPr marL="114948" marR="4789" marT="4789" marB="0" anchor="ctr">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20 </a:t>
                      </a: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38 </a:t>
                      </a: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50 </a:t>
                      </a: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73 </a:t>
                      </a: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181 </a:t>
                      </a:r>
                    </a:p>
                  </a:txBody>
                  <a:tcPr marL="4789" marR="4789" marT="4789" marB="0" anchor="ctr">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59 </a:t>
                      </a: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93 </a:t>
                      </a: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113 </a:t>
                      </a: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121 </a:t>
                      </a: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386 </a:t>
                      </a:r>
                    </a:p>
                  </a:txBody>
                  <a:tcPr marL="4789" marR="4789" marT="4789" marB="0" anchor="ctr">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125 </a:t>
                      </a: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97 </a:t>
                      </a: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74 </a:t>
                      </a: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marL="0" algn="r" defTabSz="914400" rtl="0" eaLnBrk="1" fontAlgn="b" latinLnBrk="0" hangingPunct="1"/>
                      <a:r>
                        <a:rPr lang="en-US" sz="800" b="0" i="0" u="none" strike="noStrike" kern="1200">
                          <a:solidFill>
                            <a:srgbClr val="000000"/>
                          </a:solidFill>
                          <a:effectLst/>
                          <a:latin typeface="Arial" panose="020B0604020202020204" pitchFamily="34" charset="0"/>
                          <a:ea typeface="+mn-ea"/>
                          <a:cs typeface="+mn-cs"/>
                        </a:rPr>
                        <a:t>  113 </a:t>
                      </a:r>
                    </a:p>
                  </a:txBody>
                  <a:tcPr marL="6350" marR="6350" marT="6350" marB="0" anchor="ctr">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6350" marR="6350" marT="6350" marB="0" anchor="b">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409 </a:t>
                      </a:r>
                    </a:p>
                  </a:txBody>
                  <a:tcPr marL="6350" marR="6350" marT="6350" marB="0" anchor="ctr">
                    <a:lnL>
                      <a:noFill/>
                    </a:lnL>
                    <a:lnR>
                      <a:noFill/>
                    </a:lnR>
                    <a:lnT>
                      <a:noFill/>
                    </a:lnT>
                    <a:lnB>
                      <a:noFill/>
                    </a:lnB>
                    <a:noFill/>
                  </a:tcPr>
                </a:tc>
                <a:extLst>
                  <a:ext uri="{0D108BD9-81ED-4DB2-BD59-A6C34878D82A}">
                    <a16:rowId xmlns:a16="http://schemas.microsoft.com/office/drawing/2014/main" val="3204257717"/>
                  </a:ext>
                </a:extLst>
              </a:tr>
              <a:tr h="137263">
                <a:tc>
                  <a:txBody>
                    <a:bodyPr/>
                    <a:lstStyle/>
                    <a:p>
                      <a:pPr algn="l" fontAlgn="t"/>
                      <a:r>
                        <a:rPr lang="en-US" sz="800" b="0" i="0" u="none" strike="noStrike">
                          <a:solidFill>
                            <a:srgbClr val="000000"/>
                          </a:solidFill>
                          <a:effectLst/>
                          <a:latin typeface="Arial" panose="020B0604020202020204" pitchFamily="34" charset="0"/>
                        </a:rPr>
                        <a:t>Provision for specified litigation matter </a:t>
                      </a:r>
                      <a:r>
                        <a:rPr lang="en-US" sz="800" b="0" i="0" u="none" strike="noStrike" baseline="30000">
                          <a:solidFill>
                            <a:srgbClr val="000000"/>
                          </a:solidFill>
                          <a:effectLst/>
                          <a:latin typeface="Arial" panose="020B0604020202020204" pitchFamily="34" charset="0"/>
                        </a:rPr>
                        <a:t>(i)</a:t>
                      </a:r>
                      <a:endParaRPr lang="en-US" sz="800" b="0" i="0" u="none" strike="noStrike">
                        <a:solidFill>
                          <a:srgbClr val="000000"/>
                        </a:solidFill>
                        <a:effectLst/>
                        <a:latin typeface="Arial" panose="020B0604020202020204" pitchFamily="34" charset="0"/>
                      </a:endParaRPr>
                    </a:p>
                  </a:txBody>
                  <a:tcPr marL="114948" marR="4789" marT="4789"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a:t>
                      </a:r>
                    </a:p>
                  </a:txBody>
                  <a:tcPr marL="4789" marR="4789" marT="4789"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a:t>
                      </a:r>
                    </a:p>
                  </a:txBody>
                  <a:tcPr marL="4789" marR="4789" marT="4789"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a:t>
                      </a:r>
                    </a:p>
                  </a:txBody>
                  <a:tcPr marL="4789" marR="4789" marT="4789"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a:t>
                      </a:r>
                    </a:p>
                  </a:txBody>
                  <a:tcPr marL="4789" marR="4789" marT="4789"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a:t>
                      </a:r>
                    </a:p>
                  </a:txBody>
                  <a:tcPr marL="4789" marR="4789" marT="4789"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789" marR="4789" marT="4789"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a:t>
                      </a:r>
                    </a:p>
                  </a:txBody>
                  <a:tcPr marL="4789" marR="4789" marT="4789"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a:t>
                      </a:r>
                    </a:p>
                  </a:txBody>
                  <a:tcPr marL="4789" marR="4789" marT="4789"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a:t>
                      </a:r>
                    </a:p>
                  </a:txBody>
                  <a:tcPr marL="4789" marR="4789" marT="4789"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a:t>
                      </a:r>
                    </a:p>
                  </a:txBody>
                  <a:tcPr marL="4789" marR="4789" marT="4789"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789" marR="4789" marT="4789"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13 </a:t>
                      </a:r>
                    </a:p>
                  </a:txBody>
                  <a:tcPr marL="4789" marR="4789" marT="4789"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a:t>
                      </a:r>
                    </a:p>
                  </a:txBody>
                  <a:tcPr marL="4789" marR="4789" marT="4789"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marL="0" algn="r" defTabSz="914400" rtl="0" eaLnBrk="1" fontAlgn="b" latinLnBrk="0" hangingPunct="1"/>
                      <a:r>
                        <a:rPr lang="en-US" sz="800" b="0" i="0" u="none" strike="noStrike" kern="1200">
                          <a:solidFill>
                            <a:srgbClr val="000000"/>
                          </a:solidFill>
                          <a:effectLst/>
                          <a:latin typeface="Arial" panose="020B0604020202020204" pitchFamily="34" charset="0"/>
                          <a:ea typeface="+mn-ea"/>
                          <a:cs typeface="+mn-cs"/>
                        </a:rPr>
                        <a:t>  — </a:t>
                      </a:r>
                    </a:p>
                  </a:txBody>
                  <a:tcPr marL="6350" marR="6350" marT="6350" marB="0" anchor="ctr">
                    <a:lnL>
                      <a:noFill/>
                    </a:lnL>
                    <a:lnR>
                      <a:noFill/>
                    </a:lnR>
                    <a:lnT>
                      <a:noFill/>
                    </a:lnT>
                    <a:lnB>
                      <a:noFill/>
                    </a:lnB>
                    <a:solidFill>
                      <a:srgbClr val="D9D9D9"/>
                    </a:solidFill>
                  </a:tcPr>
                </a:tc>
                <a:tc>
                  <a:txBody>
                    <a:bodyPr/>
                    <a:lstStyle/>
                    <a:p>
                      <a:pPr algn="r" fontAlgn="b"/>
                      <a:endParaRPr lang="en-US" sz="1000" b="0" i="0" u="none" strike="noStrike">
                        <a:solidFill>
                          <a:srgbClr val="000000"/>
                        </a:solidFill>
                        <a:effectLst/>
                        <a:latin typeface="Arial" panose="020B0604020202020204" pitchFamily="34" charset="0"/>
                      </a:endParaRPr>
                    </a:p>
                  </a:txBody>
                  <a:tcPr marL="6350" marR="6350" marT="6350" marB="0" anchor="b">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13 </a:t>
                      </a:r>
                    </a:p>
                  </a:txBody>
                  <a:tcPr marL="6350" marR="6350" marT="6350" marB="0" anchor="ctr">
                    <a:lnL>
                      <a:noFill/>
                    </a:lnL>
                    <a:lnR>
                      <a:noFill/>
                    </a:lnR>
                    <a:lnT>
                      <a:noFill/>
                    </a:lnT>
                    <a:lnB>
                      <a:noFill/>
                    </a:lnB>
                    <a:solidFill>
                      <a:srgbClr val="D9D9D9"/>
                    </a:solidFill>
                  </a:tcPr>
                </a:tc>
                <a:extLst>
                  <a:ext uri="{0D108BD9-81ED-4DB2-BD59-A6C34878D82A}">
                    <a16:rowId xmlns:a16="http://schemas.microsoft.com/office/drawing/2014/main" val="3902046727"/>
                  </a:ext>
                </a:extLst>
              </a:tr>
              <a:tr h="132531">
                <a:tc>
                  <a:txBody>
                    <a:bodyPr/>
                    <a:lstStyle/>
                    <a:p>
                      <a:pPr algn="l" fontAlgn="t"/>
                      <a:r>
                        <a:rPr lang="en-US" sz="800" b="0" i="0" u="none" strike="noStrike">
                          <a:solidFill>
                            <a:srgbClr val="000000"/>
                          </a:solidFill>
                          <a:effectLst/>
                          <a:latin typeface="Arial" panose="020B0604020202020204" pitchFamily="34" charset="0"/>
                        </a:rPr>
                        <a:t>Net periodic pension and postretirement benefits</a:t>
                      </a:r>
                    </a:p>
                  </a:txBody>
                  <a:tcPr marL="114948" marR="4789" marT="4789" marB="0" anchor="ctr">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(71)</a:t>
                      </a: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(69)</a:t>
                      </a: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(64)</a:t>
                      </a: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(68)</a:t>
                      </a: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(272)</a:t>
                      </a:r>
                    </a:p>
                  </a:txBody>
                  <a:tcPr marL="4789" marR="4789" marT="4789" marB="0" anchor="ctr">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(28)</a:t>
                      </a: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(25)</a:t>
                      </a: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(29)</a:t>
                      </a: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(27)</a:t>
                      </a: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(109)</a:t>
                      </a:r>
                    </a:p>
                  </a:txBody>
                  <a:tcPr marL="4789" marR="4789" marT="4789" marB="0" anchor="ctr">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(22)</a:t>
                      </a: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(21)</a:t>
                      </a: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(22)</a:t>
                      </a: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marL="0" algn="r" defTabSz="914400" rtl="0" eaLnBrk="1" fontAlgn="b" latinLnBrk="0" hangingPunct="1"/>
                      <a:r>
                        <a:rPr lang="en-US" sz="800" b="0" i="0" u="none" strike="noStrike" kern="1200">
                          <a:solidFill>
                            <a:srgbClr val="000000"/>
                          </a:solidFill>
                          <a:effectLst/>
                          <a:latin typeface="Arial" panose="020B0604020202020204" pitchFamily="34" charset="0"/>
                          <a:ea typeface="+mn-ea"/>
                          <a:cs typeface="+mn-cs"/>
                        </a:rPr>
                        <a:t>  1 </a:t>
                      </a:r>
                    </a:p>
                  </a:txBody>
                  <a:tcPr marL="6350" marR="6350" marT="6350" marB="0" anchor="ctr">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6350" marR="6350" marT="6350" marB="0" anchor="b">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(64)</a:t>
                      </a:r>
                    </a:p>
                  </a:txBody>
                  <a:tcPr marL="6350" marR="6350" marT="6350" marB="0" anchor="ctr">
                    <a:lnL>
                      <a:noFill/>
                    </a:lnL>
                    <a:lnR>
                      <a:noFill/>
                    </a:lnR>
                    <a:lnT>
                      <a:noFill/>
                    </a:lnT>
                    <a:lnB>
                      <a:noFill/>
                    </a:lnB>
                    <a:noFill/>
                  </a:tcPr>
                </a:tc>
                <a:extLst>
                  <a:ext uri="{0D108BD9-81ED-4DB2-BD59-A6C34878D82A}">
                    <a16:rowId xmlns:a16="http://schemas.microsoft.com/office/drawing/2014/main" val="769037991"/>
                  </a:ext>
                </a:extLst>
              </a:tr>
              <a:tr h="132531">
                <a:tc>
                  <a:txBody>
                    <a:bodyPr/>
                    <a:lstStyle/>
                    <a:p>
                      <a:pPr algn="l" fontAlgn="t"/>
                      <a:r>
                        <a:rPr lang="en-US" sz="800" b="0" i="0" u="none" strike="noStrike">
                          <a:solidFill>
                            <a:srgbClr val="000000"/>
                          </a:solidFill>
                          <a:effectLst/>
                          <a:latin typeface="Arial" panose="020B0604020202020204" pitchFamily="34" charset="0"/>
                        </a:rPr>
                        <a:t>Loss/(gain) on disposal of operations</a:t>
                      </a:r>
                    </a:p>
                  </a:txBody>
                  <a:tcPr marL="114948" marR="4789" marT="4789"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54 </a:t>
                      </a:r>
                    </a:p>
                  </a:txBody>
                  <a:tcPr marL="4789" marR="4789" marT="4789"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(22)</a:t>
                      </a:r>
                    </a:p>
                  </a:txBody>
                  <a:tcPr marL="4789" marR="4789" marT="4789"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(21)</a:t>
                      </a:r>
                    </a:p>
                  </a:txBody>
                  <a:tcPr marL="4789" marR="4789" marT="4789"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(18)</a:t>
                      </a:r>
                    </a:p>
                  </a:txBody>
                  <a:tcPr marL="4789" marR="4789" marT="4789"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(7)</a:t>
                      </a:r>
                    </a:p>
                  </a:txBody>
                  <a:tcPr marL="4789" marR="4789" marT="4789"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789" marR="4789" marT="4789"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(3)</a:t>
                      </a:r>
                    </a:p>
                  </a:txBody>
                  <a:tcPr marL="4789" marR="4789" marT="4789"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(41)</a:t>
                      </a:r>
                    </a:p>
                  </a:txBody>
                  <a:tcPr marL="4789" marR="4789" marT="4789"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1 </a:t>
                      </a:r>
                    </a:p>
                  </a:txBody>
                  <a:tcPr marL="4789" marR="4789" marT="4789"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(43)</a:t>
                      </a:r>
                    </a:p>
                  </a:txBody>
                  <a:tcPr marL="4789" marR="4789" marT="4789"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789" marR="4789" marT="4789"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a:t>
                      </a:r>
                    </a:p>
                  </a:txBody>
                  <a:tcPr marL="4789" marR="4789" marT="4789"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1,190 </a:t>
                      </a:r>
                    </a:p>
                  </a:txBody>
                  <a:tcPr marL="4789" marR="4789" marT="4789"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marL="0" algn="r" defTabSz="914400" rtl="0" eaLnBrk="1" fontAlgn="b" latinLnBrk="0" hangingPunct="1"/>
                      <a:r>
                        <a:rPr lang="en-US" sz="800" b="0" i="0" u="none" strike="noStrike" kern="1200">
                          <a:solidFill>
                            <a:srgbClr val="000000"/>
                          </a:solidFill>
                          <a:effectLst/>
                          <a:latin typeface="Arial" panose="020B0604020202020204" pitchFamily="34" charset="0"/>
                          <a:ea typeface="+mn-ea"/>
                          <a:cs typeface="+mn-cs"/>
                        </a:rPr>
                        <a:t>  (853)</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endParaRPr lang="en-US" sz="1000" b="0" i="0" u="none" strike="noStrike">
                        <a:solidFill>
                          <a:srgbClr val="000000"/>
                        </a:solidFill>
                        <a:effectLst/>
                        <a:latin typeface="Arial" panose="020B0604020202020204" pitchFamily="34" charset="0"/>
                      </a:endParaRPr>
                    </a:p>
                  </a:txBody>
                  <a:tcPr marL="6350" marR="6350" marT="6350" marB="0" anchor="b">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337 </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92219659"/>
                  </a:ext>
                </a:extLst>
              </a:tr>
              <a:tr h="137263">
                <a:tc>
                  <a:txBody>
                    <a:bodyPr/>
                    <a:lstStyle/>
                    <a:p>
                      <a:pPr algn="l" fontAlgn="t"/>
                      <a:r>
                        <a:rPr lang="en-US" sz="800" b="1" i="0" u="none" strike="noStrike">
                          <a:solidFill>
                            <a:srgbClr val="000000"/>
                          </a:solidFill>
                          <a:effectLst/>
                          <a:latin typeface="Arial" panose="020B0604020202020204" pitchFamily="34" charset="0"/>
                        </a:rPr>
                        <a:t>Adjusted income before taxes</a:t>
                      </a:r>
                    </a:p>
                  </a:txBody>
                  <a:tcPr marL="4789" marR="4789" marT="4789" marB="0" anchor="ctr">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332 </a:t>
                      </a:r>
                    </a:p>
                  </a:txBody>
                  <a:tcPr marL="4789" marR="4789" marT="4789"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265 </a:t>
                      </a:r>
                    </a:p>
                  </a:txBody>
                  <a:tcPr marL="4789" marR="4789" marT="4789"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230 </a:t>
                      </a:r>
                    </a:p>
                  </a:txBody>
                  <a:tcPr marL="4789" marR="4789" marT="4789"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825 </a:t>
                      </a:r>
                    </a:p>
                  </a:txBody>
                  <a:tcPr marL="4789" marR="4789" marT="4789"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1,652 </a:t>
                      </a:r>
                    </a:p>
                  </a:txBody>
                  <a:tcPr marL="4789" marR="4789" marT="4789"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361 </a:t>
                      </a:r>
                    </a:p>
                  </a:txBody>
                  <a:tcPr marL="4789" marR="4789" marT="4789"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265 </a:t>
                      </a:r>
                    </a:p>
                  </a:txBody>
                  <a:tcPr marL="4789" marR="4789" marT="4789"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286 </a:t>
                      </a:r>
                    </a:p>
                  </a:txBody>
                  <a:tcPr marL="4789" marR="4789" marT="4789"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932 </a:t>
                      </a:r>
                    </a:p>
                  </a:txBody>
                  <a:tcPr marL="4789" marR="4789" marT="4789"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1,844 </a:t>
                      </a:r>
                    </a:p>
                  </a:txBody>
                  <a:tcPr marL="4789" marR="4789" marT="4789"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423 </a:t>
                      </a:r>
                    </a:p>
                  </a:txBody>
                  <a:tcPr marL="4789" marR="4789" marT="4789"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320 </a:t>
                      </a:r>
                    </a:p>
                  </a:txBody>
                  <a:tcPr marL="4789" marR="4789" marT="4789"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354 </a:t>
                      </a:r>
                    </a:p>
                  </a:txBody>
                  <a:tcPr marL="4789" marR="4789" marT="4789"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marL="0" algn="r" defTabSz="914400" rtl="0" eaLnBrk="1" fontAlgn="b" latinLnBrk="0" hangingPunct="1"/>
                      <a:r>
                        <a:rPr lang="en-US" sz="800" b="0" i="0" u="none" strike="noStrike" kern="1200">
                          <a:solidFill>
                            <a:srgbClr val="000000"/>
                          </a:solidFill>
                          <a:effectLst/>
                          <a:latin typeface="Arial" panose="020B0604020202020204" pitchFamily="34" charset="0"/>
                          <a:ea typeface="+mn-ea"/>
                          <a:cs typeface="+mn-cs"/>
                        </a:rPr>
                        <a:t> $  1,031 </a:t>
                      </a:r>
                    </a:p>
                  </a:txBody>
                  <a:tcPr marL="6350" marR="6350" marT="635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6350" marR="6350" marT="6350" marB="0" anchor="b">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2,128 </a:t>
                      </a:r>
                    </a:p>
                  </a:txBody>
                  <a:tcPr marL="6350" marR="6350" marT="635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3440243022"/>
                  </a:ext>
                </a:extLst>
              </a:tr>
              <a:tr h="137263">
                <a:tc>
                  <a:txBody>
                    <a:bodyPr/>
                    <a:lstStyle/>
                    <a:p>
                      <a:pPr algn="l" fontAlgn="t"/>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w="25400" cap="flat" cmpd="dbl" algn="ctr">
                      <a:solidFill>
                        <a:srgbClr val="000000"/>
                      </a:solidFill>
                      <a:prstDash val="solid"/>
                      <a:round/>
                      <a:headEnd type="none" w="med" len="med"/>
                      <a:tailEnd type="none" w="med" len="med"/>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w="25400" cap="flat" cmpd="dbl" algn="ctr">
                      <a:solidFill>
                        <a:srgbClr val="000000"/>
                      </a:solidFill>
                      <a:prstDash val="solid"/>
                      <a:round/>
                      <a:headEnd type="none" w="med" len="med"/>
                      <a:tailEnd type="none" w="med" len="med"/>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w="25400" cap="flat" cmpd="dbl" algn="ctr">
                      <a:solidFill>
                        <a:srgbClr val="000000"/>
                      </a:solidFill>
                      <a:prstDash val="solid"/>
                      <a:round/>
                      <a:headEnd type="none" w="med" len="med"/>
                      <a:tailEnd type="none" w="med" len="med"/>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w="25400" cap="flat" cmpd="dbl" algn="ctr">
                      <a:solidFill>
                        <a:srgbClr val="000000"/>
                      </a:solidFill>
                      <a:prstDash val="solid"/>
                      <a:round/>
                      <a:headEnd type="none" w="med" len="med"/>
                      <a:tailEnd type="none" w="med" len="med"/>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w="25400" cap="flat" cmpd="dbl" algn="ctr">
                      <a:solidFill>
                        <a:srgbClr val="000000"/>
                      </a:solidFill>
                      <a:prstDash val="solid"/>
                      <a:round/>
                      <a:headEnd type="none" w="med" len="med"/>
                      <a:tailEnd type="none" w="med" len="med"/>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w="25400" cap="flat" cmpd="dbl" algn="ctr">
                      <a:solidFill>
                        <a:srgbClr val="000000"/>
                      </a:solidFill>
                      <a:prstDash val="solid"/>
                      <a:round/>
                      <a:headEnd type="none" w="med" len="med"/>
                      <a:tailEnd type="none" w="med" len="med"/>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w="25400" cap="flat" cmpd="dbl" algn="ctr">
                      <a:solidFill>
                        <a:srgbClr val="000000"/>
                      </a:solidFill>
                      <a:prstDash val="solid"/>
                      <a:round/>
                      <a:headEnd type="none" w="med" len="med"/>
                      <a:tailEnd type="none" w="med" len="med"/>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w="25400" cap="flat" cmpd="dbl" algn="ctr">
                      <a:solidFill>
                        <a:srgbClr val="000000"/>
                      </a:solidFill>
                      <a:prstDash val="solid"/>
                      <a:round/>
                      <a:headEnd type="none" w="med" len="med"/>
                      <a:tailEnd type="none" w="med" len="med"/>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w="25400" cap="flat" cmpd="dbl" algn="ctr">
                      <a:solidFill>
                        <a:srgbClr val="000000"/>
                      </a:solidFill>
                      <a:prstDash val="solid"/>
                      <a:round/>
                      <a:headEnd type="none" w="med" len="med"/>
                      <a:tailEnd type="none" w="med" len="med"/>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w="25400" cap="flat" cmpd="dbl" algn="ctr">
                      <a:solidFill>
                        <a:srgbClr val="000000"/>
                      </a:solidFill>
                      <a:prstDash val="solid"/>
                      <a:round/>
                      <a:headEnd type="none" w="med" len="med"/>
                      <a:tailEnd type="none" w="med" len="med"/>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w="25400" cap="flat" cmpd="dbl" algn="ctr">
                      <a:solidFill>
                        <a:srgbClr val="000000"/>
                      </a:solidFill>
                      <a:prstDash val="solid"/>
                      <a:round/>
                      <a:headEnd type="none" w="med" len="med"/>
                      <a:tailEnd type="none" w="med" len="med"/>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w="25400" cap="flat" cmpd="dbl" algn="ctr">
                      <a:solidFill>
                        <a:srgbClr val="000000"/>
                      </a:solidFill>
                      <a:prstDash val="solid"/>
                      <a:round/>
                      <a:headEnd type="none" w="med" len="med"/>
                      <a:tailEnd type="none" w="med" len="med"/>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w="25400" cap="flat" cmpd="dbl" algn="ctr">
                      <a:solidFill>
                        <a:srgbClr val="000000"/>
                      </a:solidFill>
                      <a:prstDash val="solid"/>
                      <a:round/>
                      <a:headEnd type="none" w="med" len="med"/>
                      <a:tailEnd type="none" w="med" len="med"/>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marL="0" algn="r" defTabSz="914400" rtl="0" eaLnBrk="1" fontAlgn="b" latinLnBrk="0" hangingPunct="1"/>
                      <a:endParaRPr lang="en-US" sz="800" b="0" i="0" u="none" strike="noStrike" kern="1200">
                        <a:solidFill>
                          <a:srgbClr val="000000"/>
                        </a:solidFill>
                        <a:effectLst/>
                        <a:latin typeface="Arial" panose="020B0604020202020204" pitchFamily="34" charset="0"/>
                        <a:ea typeface="+mn-ea"/>
                        <a:cs typeface="+mn-cs"/>
                      </a:endParaRPr>
                    </a:p>
                  </a:txBody>
                  <a:tcPr marL="6350" marR="6350" marT="6350" marB="0" anchor="ctr">
                    <a:lnL>
                      <a:noFill/>
                    </a:lnL>
                    <a:lnR>
                      <a:noFill/>
                    </a:lnR>
                    <a:lnT w="25400" cap="flat" cmpd="dbl" algn="ctr">
                      <a:solidFill>
                        <a:srgbClr val="000000"/>
                      </a:solidFill>
                      <a:prstDash val="solid"/>
                      <a:round/>
                      <a:headEnd type="none" w="med" len="med"/>
                      <a:tailEnd type="none" w="med" len="med"/>
                    </a:lnT>
                    <a:lnB>
                      <a:noFill/>
                    </a:lnB>
                    <a:solidFill>
                      <a:srgbClr val="D9D9D9"/>
                    </a:solidFill>
                  </a:tcPr>
                </a:tc>
                <a:tc>
                  <a:txBody>
                    <a:bodyPr/>
                    <a:lstStyle/>
                    <a:p>
                      <a:pPr algn="r" fontAlgn="b"/>
                      <a:endParaRPr lang="en-US" sz="1000" b="0" i="0" u="none" strike="noStrike">
                        <a:solidFill>
                          <a:srgbClr val="000000"/>
                        </a:solidFill>
                        <a:effectLst/>
                        <a:latin typeface="Arial" panose="020B0604020202020204" pitchFamily="34" charset="0"/>
                      </a:endParaRPr>
                    </a:p>
                  </a:txBody>
                  <a:tcPr marL="6350" marR="6350" marT="6350" marB="0" anchor="b">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6350" marR="6350" marT="6350" marB="0" anchor="ctr">
                    <a:lnL>
                      <a:noFill/>
                    </a:lnL>
                    <a:lnR>
                      <a:noFill/>
                    </a:lnR>
                    <a:lnT w="25400" cap="flat" cmpd="dbl"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1134636919"/>
                  </a:ext>
                </a:extLst>
              </a:tr>
              <a:tr h="132531">
                <a:tc>
                  <a:txBody>
                    <a:bodyPr/>
                    <a:lstStyle/>
                    <a:p>
                      <a:pPr algn="l" fontAlgn="t"/>
                      <a:r>
                        <a:rPr lang="en-US" sz="800" b="1" i="0" u="none" strike="noStrike">
                          <a:solidFill>
                            <a:srgbClr val="000000"/>
                          </a:solidFill>
                          <a:effectLst/>
                          <a:latin typeface="Arial" panose="020B0604020202020204" pitchFamily="34" charset="0"/>
                        </a:rPr>
                        <a:t>Provision for/(benefit from) income taxes</a:t>
                      </a:r>
                    </a:p>
                  </a:txBody>
                  <a:tcPr marL="4789" marR="4789" marT="4789" marB="0" anchor="ctr">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43 </a:t>
                      </a: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19 </a:t>
                      </a: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1 </a:t>
                      </a: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131 </a:t>
                      </a: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194 </a:t>
                      </a:r>
                    </a:p>
                  </a:txBody>
                  <a:tcPr marL="4789" marR="4789" marT="4789" marB="0" anchor="ctr">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50 </a:t>
                      </a: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24 </a:t>
                      </a: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25 </a:t>
                      </a: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116 </a:t>
                      </a: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215 </a:t>
                      </a:r>
                    </a:p>
                  </a:txBody>
                  <a:tcPr marL="4789" marR="4789" marT="4789" marB="0" anchor="ctr">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48 </a:t>
                      </a: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26 </a:t>
                      </a: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(322)</a:t>
                      </a: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marL="0" algn="r" defTabSz="914400" rtl="0" eaLnBrk="1" fontAlgn="b" latinLnBrk="0" hangingPunct="1"/>
                      <a:r>
                        <a:rPr lang="en-US" sz="800" b="0" i="0" u="none" strike="noStrike" kern="1200">
                          <a:solidFill>
                            <a:srgbClr val="000000"/>
                          </a:solidFill>
                          <a:effectLst/>
                          <a:latin typeface="Arial" panose="020B0604020202020204" pitchFamily="34" charset="0"/>
                          <a:ea typeface="+mn-ea"/>
                          <a:cs typeface="+mn-cs"/>
                        </a:rPr>
                        <a:t> $     440 </a:t>
                      </a:r>
                    </a:p>
                  </a:txBody>
                  <a:tcPr marL="6350" marR="6350" marT="6350" marB="0" anchor="ctr">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6350" marR="6350" marT="6350" marB="0" anchor="b">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192 </a:t>
                      </a:r>
                    </a:p>
                  </a:txBody>
                  <a:tcPr marL="6350" marR="6350" marT="6350" marB="0" anchor="ctr">
                    <a:lnL>
                      <a:noFill/>
                    </a:lnL>
                    <a:lnR>
                      <a:noFill/>
                    </a:lnR>
                    <a:lnT>
                      <a:noFill/>
                    </a:lnT>
                    <a:lnB>
                      <a:noFill/>
                    </a:lnB>
                    <a:noFill/>
                  </a:tcPr>
                </a:tc>
                <a:extLst>
                  <a:ext uri="{0D108BD9-81ED-4DB2-BD59-A6C34878D82A}">
                    <a16:rowId xmlns:a16="http://schemas.microsoft.com/office/drawing/2014/main" val="779708953"/>
                  </a:ext>
                </a:extLst>
              </a:tr>
              <a:tr h="137263">
                <a:tc>
                  <a:txBody>
                    <a:bodyPr/>
                    <a:lstStyle/>
                    <a:p>
                      <a:pPr algn="l" fontAlgn="t"/>
                      <a:r>
                        <a:rPr lang="en-US" sz="800" b="0" i="0" u="none" strike="noStrike">
                          <a:solidFill>
                            <a:srgbClr val="000000"/>
                          </a:solidFill>
                          <a:effectLst/>
                          <a:latin typeface="Arial" panose="020B0604020202020204" pitchFamily="34" charset="0"/>
                        </a:rPr>
                        <a:t>Tax effect on certain items listed above </a:t>
                      </a:r>
                      <a:r>
                        <a:rPr lang="en-US" sz="800" b="0" i="0" u="none" strike="noStrike" baseline="30000">
                          <a:solidFill>
                            <a:srgbClr val="000000"/>
                          </a:solidFill>
                          <a:effectLst/>
                          <a:latin typeface="Arial" panose="020B0604020202020204" pitchFamily="34" charset="0"/>
                        </a:rPr>
                        <a:t>(ii)</a:t>
                      </a:r>
                      <a:endParaRPr lang="en-US" sz="800" b="0" i="0" u="none" strike="noStrike">
                        <a:solidFill>
                          <a:srgbClr val="000000"/>
                        </a:solidFill>
                        <a:effectLst/>
                        <a:latin typeface="Arial" panose="020B0604020202020204" pitchFamily="34" charset="0"/>
                      </a:endParaRPr>
                    </a:p>
                  </a:txBody>
                  <a:tcPr marL="114948" marR="4789" marT="4789"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25 </a:t>
                      </a: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a:t>
                      </a: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33 </a:t>
                      </a: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a:t>
                      </a: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8 </a:t>
                      </a: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a:t>
                      </a: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56 </a:t>
                      </a: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a:t>
                      </a: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122 </a:t>
                      </a:r>
                    </a:p>
                  </a:txBody>
                  <a:tcPr marL="4789" marR="4789" marT="4789"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27 </a:t>
                      </a:r>
                    </a:p>
                  </a:txBody>
                  <a:tcPr marL="4789" marR="4789" marT="4789"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37 </a:t>
                      </a:r>
                    </a:p>
                  </a:txBody>
                  <a:tcPr marL="4789" marR="4789" marT="4789"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44 </a:t>
                      </a:r>
                    </a:p>
                  </a:txBody>
                  <a:tcPr marL="4789" marR="4789" marT="4789"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60 </a:t>
                      </a:r>
                    </a:p>
                  </a:txBody>
                  <a:tcPr marL="4789" marR="4789" marT="4789"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168 </a:t>
                      </a:r>
                    </a:p>
                  </a:txBody>
                  <a:tcPr marL="4789" marR="4789" marT="4789"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46 </a:t>
                      </a:r>
                    </a:p>
                  </a:txBody>
                  <a:tcPr marL="4789" marR="4789" marT="4789"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39 </a:t>
                      </a:r>
                    </a:p>
                  </a:txBody>
                  <a:tcPr marL="4789" marR="4789" marT="4789"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391 </a:t>
                      </a:r>
                    </a:p>
                  </a:txBody>
                  <a:tcPr marL="4789" marR="4789" marT="4789" marB="0" anchor="ctr">
                    <a:lnL>
                      <a:noFill/>
                    </a:lnL>
                    <a:lnR>
                      <a:noFill/>
                    </a:lnR>
                    <a:lnT>
                      <a:noFill/>
                    </a:lnT>
                    <a:lnB>
                      <a:noFill/>
                    </a:lnB>
                    <a:solidFill>
                      <a:srgbClr val="D9D9D9"/>
                    </a:solid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solidFill>
                      <a:srgbClr val="D9D9D9"/>
                    </a:solidFill>
                  </a:tcPr>
                </a:tc>
                <a:tc>
                  <a:txBody>
                    <a:bodyPr/>
                    <a:lstStyle/>
                    <a:p>
                      <a:pPr marL="0" algn="r" defTabSz="914400" rtl="0" eaLnBrk="1" fontAlgn="b" latinLnBrk="0" hangingPunct="1"/>
                      <a:r>
                        <a:rPr lang="en-US" sz="800" b="0" i="0" u="none" strike="noStrike" kern="1200">
                          <a:solidFill>
                            <a:srgbClr val="000000"/>
                          </a:solidFill>
                          <a:effectLst/>
                          <a:latin typeface="Arial" panose="020B0604020202020204" pitchFamily="34" charset="0"/>
                          <a:ea typeface="+mn-ea"/>
                          <a:cs typeface="+mn-cs"/>
                        </a:rPr>
                        <a:t>  (222)</a:t>
                      </a:r>
                    </a:p>
                  </a:txBody>
                  <a:tcPr marL="6350" marR="6350" marT="6350" marB="0" anchor="ctr">
                    <a:lnL>
                      <a:noFill/>
                    </a:lnL>
                    <a:lnR>
                      <a:noFill/>
                    </a:lnR>
                    <a:lnT>
                      <a:noFill/>
                    </a:lnT>
                    <a:lnB>
                      <a:noFill/>
                    </a:lnB>
                    <a:solidFill>
                      <a:srgbClr val="D9D9D9"/>
                    </a:solidFill>
                  </a:tcPr>
                </a:tc>
                <a:tc>
                  <a:txBody>
                    <a:bodyPr/>
                    <a:lstStyle/>
                    <a:p>
                      <a:pPr algn="r" fontAlgn="b"/>
                      <a:endParaRPr lang="en-US" sz="1000" b="0" i="0" u="none" strike="noStrike">
                        <a:solidFill>
                          <a:srgbClr val="000000"/>
                        </a:solidFill>
                        <a:effectLst/>
                        <a:latin typeface="Arial" panose="020B0604020202020204" pitchFamily="34" charset="0"/>
                      </a:endParaRPr>
                    </a:p>
                  </a:txBody>
                  <a:tcPr marL="6350" marR="6350" marT="6350" marB="0" anchor="b">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254 </a:t>
                      </a:r>
                    </a:p>
                  </a:txBody>
                  <a:tcPr marL="6350" marR="6350" marT="6350" marB="0" anchor="ctr">
                    <a:lnL>
                      <a:noFill/>
                    </a:lnL>
                    <a:lnR>
                      <a:noFill/>
                    </a:lnR>
                    <a:lnT>
                      <a:noFill/>
                    </a:lnT>
                    <a:lnB>
                      <a:noFill/>
                    </a:lnB>
                    <a:solidFill>
                      <a:srgbClr val="D9D9D9"/>
                    </a:solidFill>
                  </a:tcPr>
                </a:tc>
                <a:extLst>
                  <a:ext uri="{0D108BD9-81ED-4DB2-BD59-A6C34878D82A}">
                    <a16:rowId xmlns:a16="http://schemas.microsoft.com/office/drawing/2014/main" val="1599761750"/>
                  </a:ext>
                </a:extLst>
              </a:tr>
              <a:tr h="132531">
                <a:tc>
                  <a:txBody>
                    <a:bodyPr/>
                    <a:lstStyle/>
                    <a:p>
                      <a:pPr algn="l" fontAlgn="t"/>
                      <a:r>
                        <a:rPr lang="en-US" sz="800" b="0" i="0" u="none" strike="noStrike">
                          <a:solidFill>
                            <a:srgbClr val="000000"/>
                          </a:solidFill>
                          <a:effectLst/>
                          <a:latin typeface="Arial" panose="020B0604020202020204" pitchFamily="34" charset="0"/>
                        </a:rPr>
                        <a:t>Tax effect of significant adjustments</a:t>
                      </a:r>
                    </a:p>
                  </a:txBody>
                  <a:tcPr marL="114948" marR="4789" marT="4789" marB="0" anchor="ctr">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789" marR="4789" marT="4789"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789" marR="4789" marT="4789"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24 </a:t>
                      </a:r>
                    </a:p>
                  </a:txBody>
                  <a:tcPr marL="4789" marR="4789" marT="4789"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(4)</a:t>
                      </a:r>
                    </a:p>
                  </a:txBody>
                  <a:tcPr marL="4789" marR="4789" marT="4789"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20 </a:t>
                      </a:r>
                    </a:p>
                  </a:txBody>
                  <a:tcPr marL="4789" marR="4789" marT="4789"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(4)</a:t>
                      </a:r>
                    </a:p>
                  </a:txBody>
                  <a:tcPr marL="4789" marR="4789" marT="4789"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2 </a:t>
                      </a:r>
                    </a:p>
                  </a:txBody>
                  <a:tcPr marL="4789" marR="4789" marT="4789"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789" marR="4789" marT="4789"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789" marR="4789" marT="4789"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(2)</a:t>
                      </a:r>
                    </a:p>
                  </a:txBody>
                  <a:tcPr marL="4789" marR="4789" marT="4789"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789" marR="4789" marT="4789"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7 </a:t>
                      </a:r>
                    </a:p>
                  </a:txBody>
                  <a:tcPr marL="4789" marR="4789" marT="4789"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a:t>
                      </a:r>
                    </a:p>
                  </a:txBody>
                  <a:tcPr marL="4789" marR="4789" marT="4789"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marL="0" algn="r" defTabSz="914400" rtl="0" eaLnBrk="1" fontAlgn="b" latinLnBrk="0" hangingPunct="1"/>
                      <a:r>
                        <a:rPr lang="en-US" sz="800" b="0" i="0" u="none" strike="noStrike" kern="1200">
                          <a:solidFill>
                            <a:srgbClr val="000000"/>
                          </a:solidFill>
                          <a:effectLst/>
                          <a:latin typeface="Arial" panose="020B0604020202020204" pitchFamily="34" charset="0"/>
                          <a:ea typeface="+mn-ea"/>
                          <a:cs typeface="+mn-cs"/>
                        </a:rPr>
                        <a:t>  — </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6350" marR="6350" marT="6350" marB="0" anchor="b">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7 </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5497792"/>
                  </a:ext>
                </a:extLst>
              </a:tr>
              <a:tr h="137263">
                <a:tc>
                  <a:txBody>
                    <a:bodyPr/>
                    <a:lstStyle/>
                    <a:p>
                      <a:pPr algn="l" fontAlgn="t"/>
                      <a:r>
                        <a:rPr lang="en-US" sz="800" b="1" i="0" u="none" strike="noStrike">
                          <a:solidFill>
                            <a:srgbClr val="000000"/>
                          </a:solidFill>
                          <a:effectLst/>
                          <a:latin typeface="Arial" panose="020B0604020202020204" pitchFamily="34" charset="0"/>
                        </a:rPr>
                        <a:t>Adjusted income taxes</a:t>
                      </a:r>
                    </a:p>
                  </a:txBody>
                  <a:tcPr marL="4789" marR="4789" marT="4789" marB="0" anchor="ctr">
                    <a:lnL>
                      <a:noFill/>
                    </a:lnL>
                    <a:lnR>
                      <a:noFill/>
                    </a:lnR>
                    <a:lnT>
                      <a:noFill/>
                    </a:lnT>
                    <a:lnB>
                      <a:noFill/>
                    </a:lnB>
                    <a:solidFill>
                      <a:srgbClr val="D9D9D9"/>
                    </a:solidFill>
                  </a:tcPr>
                </a:tc>
                <a:tc>
                  <a:txBody>
                    <a:bodyPr/>
                    <a:lstStyle/>
                    <a:p>
                      <a:pPr algn="l" fontAlgn="b"/>
                      <a:r>
                        <a:rPr lang="en-US" sz="800" b="0" i="0" u="none" strike="noStrike">
                          <a:solidFill>
                            <a:srgbClr val="000000"/>
                          </a:solidFill>
                          <a:effectLst/>
                          <a:latin typeface="Arial" panose="020B0604020202020204" pitchFamily="34" charset="0"/>
                        </a:rPr>
                        <a:t> </a:t>
                      </a: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68 </a:t>
                      </a:r>
                    </a:p>
                  </a:txBody>
                  <a:tcPr marL="4789" marR="4789" marT="4789"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a:solidFill>
                            <a:srgbClr val="000000"/>
                          </a:solidFill>
                          <a:effectLst/>
                          <a:latin typeface="Arial" panose="020B0604020202020204" pitchFamily="34" charset="0"/>
                        </a:rPr>
                        <a:t> </a:t>
                      </a: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52 </a:t>
                      </a:r>
                    </a:p>
                  </a:txBody>
                  <a:tcPr marL="4789" marR="4789" marT="4789"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a:t>
                      </a: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33 </a:t>
                      </a:r>
                    </a:p>
                  </a:txBody>
                  <a:tcPr marL="4789" marR="4789" marT="4789"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a:t>
                      </a: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183 </a:t>
                      </a:r>
                    </a:p>
                  </a:txBody>
                  <a:tcPr marL="4789" marR="4789" marT="4789"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a:t>
                      </a: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336 </a:t>
                      </a:r>
                    </a:p>
                  </a:txBody>
                  <a:tcPr marL="4789" marR="4789" marT="4789"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73 </a:t>
                      </a:r>
                    </a:p>
                  </a:txBody>
                  <a:tcPr marL="4789" marR="4789" marT="4789"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a:solidFill>
                            <a:srgbClr val="000000"/>
                          </a:solidFill>
                          <a:effectLst/>
                          <a:latin typeface="Arial" panose="020B0604020202020204" pitchFamily="34" charset="0"/>
                        </a:rPr>
                        <a:t> </a:t>
                      </a: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63 </a:t>
                      </a:r>
                    </a:p>
                  </a:txBody>
                  <a:tcPr marL="4789" marR="4789" marT="4789"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a:solidFill>
                            <a:srgbClr val="000000"/>
                          </a:solidFill>
                          <a:effectLst/>
                          <a:latin typeface="Arial" panose="020B0604020202020204" pitchFamily="34" charset="0"/>
                        </a:rPr>
                        <a:t> </a:t>
                      </a: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69 </a:t>
                      </a:r>
                    </a:p>
                  </a:txBody>
                  <a:tcPr marL="4789" marR="4789" marT="4789"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a:solidFill>
                            <a:srgbClr val="000000"/>
                          </a:solidFill>
                          <a:effectLst/>
                          <a:latin typeface="Arial" panose="020B0604020202020204" pitchFamily="34" charset="0"/>
                        </a:rPr>
                        <a:t> </a:t>
                      </a: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176 </a:t>
                      </a:r>
                    </a:p>
                  </a:txBody>
                  <a:tcPr marL="4789" marR="4789" marT="4789"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a:solidFill>
                            <a:srgbClr val="000000"/>
                          </a:solidFill>
                          <a:effectLst/>
                          <a:latin typeface="Arial" panose="020B0604020202020204" pitchFamily="34" charset="0"/>
                        </a:rPr>
                        <a:t> </a:t>
                      </a: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381 </a:t>
                      </a:r>
                    </a:p>
                  </a:txBody>
                  <a:tcPr marL="4789" marR="4789" marT="4789"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 $       94 </a:t>
                      </a:r>
                    </a:p>
                  </a:txBody>
                  <a:tcPr marL="4789" marR="4789" marT="4789"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a:solidFill>
                            <a:srgbClr val="000000"/>
                          </a:solidFill>
                          <a:effectLst/>
                          <a:latin typeface="Arial" panose="020B0604020202020204" pitchFamily="34" charset="0"/>
                        </a:rPr>
                        <a:t> </a:t>
                      </a: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72 </a:t>
                      </a:r>
                    </a:p>
                  </a:txBody>
                  <a:tcPr marL="4789" marR="4789" marT="4789"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a:solidFill>
                            <a:srgbClr val="000000"/>
                          </a:solidFill>
                          <a:effectLst/>
                          <a:latin typeface="Arial" panose="020B0604020202020204" pitchFamily="34" charset="0"/>
                        </a:rPr>
                        <a:t> </a:t>
                      </a: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69 </a:t>
                      </a:r>
                    </a:p>
                  </a:txBody>
                  <a:tcPr marL="4789" marR="4789" marT="4789"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a:solidFill>
                            <a:srgbClr val="000000"/>
                          </a:solidFill>
                          <a:effectLst/>
                          <a:latin typeface="Arial" panose="020B0604020202020204" pitchFamily="34" charset="0"/>
                        </a:rPr>
                        <a:t> </a:t>
                      </a:r>
                    </a:p>
                  </a:txBody>
                  <a:tcPr marL="4789" marR="4789" marT="4789" marB="0" anchor="ctr">
                    <a:lnL>
                      <a:noFill/>
                    </a:lnL>
                    <a:lnR>
                      <a:noFill/>
                    </a:lnR>
                    <a:lnT>
                      <a:noFill/>
                    </a:lnT>
                    <a:lnB>
                      <a:noFill/>
                    </a:lnB>
                    <a:solidFill>
                      <a:srgbClr val="D9D9D9"/>
                    </a:solidFill>
                  </a:tcPr>
                </a:tc>
                <a:tc>
                  <a:txBody>
                    <a:bodyPr/>
                    <a:lstStyle/>
                    <a:p>
                      <a:pPr marL="0" algn="r" defTabSz="914400" rtl="0" eaLnBrk="1" fontAlgn="b" latinLnBrk="0" hangingPunct="1"/>
                      <a:r>
                        <a:rPr lang="en-US" sz="800" b="0" i="0" u="none" strike="noStrike" kern="1200">
                          <a:solidFill>
                            <a:srgbClr val="000000"/>
                          </a:solidFill>
                          <a:effectLst/>
                          <a:latin typeface="Arial" panose="020B0604020202020204" pitchFamily="34" charset="0"/>
                          <a:ea typeface="+mn-ea"/>
                          <a:cs typeface="+mn-cs"/>
                        </a:rPr>
                        <a:t> $     218 </a:t>
                      </a:r>
                    </a:p>
                  </a:txBody>
                  <a:tcPr marL="6350" marR="6350" marT="635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350" marR="6350" marT="6350" marB="0" anchor="b">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     453 </a:t>
                      </a:r>
                    </a:p>
                  </a:txBody>
                  <a:tcPr marL="6350" marR="6350" marT="635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80645521"/>
                  </a:ext>
                </a:extLst>
              </a:tr>
              <a:tr h="137263">
                <a:tc>
                  <a:txBody>
                    <a:bodyPr/>
                    <a:lstStyle/>
                    <a:p>
                      <a:pPr algn="l" fontAlgn="t"/>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r"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marL="0" algn="r" defTabSz="914400" rtl="0" eaLnBrk="1" fontAlgn="b" latinLnBrk="0" hangingPunct="1"/>
                      <a:endParaRPr lang="en-US" sz="800" b="0" i="0" u="none" strike="noStrike" kern="1200">
                        <a:solidFill>
                          <a:srgbClr val="000000"/>
                        </a:solidFill>
                        <a:effectLst/>
                        <a:latin typeface="Arial" panose="020B0604020202020204" pitchFamily="34" charset="0"/>
                        <a:ea typeface="+mn-ea"/>
                        <a:cs typeface="+mn-cs"/>
                      </a:endParaRPr>
                    </a:p>
                  </a:txBody>
                  <a:tcPr marL="6350" marR="6350" marT="6350" marB="0" anchor="ctr">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6350" marR="6350" marT="6350"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6350" marR="6350" marT="6350" marB="0" anchor="ctr">
                    <a:lnL>
                      <a:noFill/>
                    </a:lnL>
                    <a:lnR>
                      <a:noFill/>
                    </a:lnR>
                    <a:lnT w="25400" cap="flat" cmpd="dbl"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608861988"/>
                  </a:ext>
                </a:extLst>
              </a:tr>
              <a:tr h="132531">
                <a:tc>
                  <a:txBody>
                    <a:bodyPr/>
                    <a:lstStyle/>
                    <a:p>
                      <a:pPr algn="l" fontAlgn="t"/>
                      <a:r>
                        <a:rPr lang="en-US" sz="800" b="1" i="0" u="none" strike="noStrike">
                          <a:solidFill>
                            <a:srgbClr val="000000"/>
                          </a:solidFill>
                          <a:effectLst/>
                          <a:latin typeface="Arial" panose="020B0604020202020204" pitchFamily="34" charset="0"/>
                        </a:rPr>
                        <a:t>U.S. GAAP tax rate</a:t>
                      </a:r>
                    </a:p>
                  </a:txBody>
                  <a:tcPr marL="114948" marR="4789" marT="4789" marB="0" anchor="ctr">
                    <a:lnL>
                      <a:noFill/>
                    </a:lnL>
                    <a:lnR>
                      <a:noFill/>
                    </a:lnR>
                    <a:lnT>
                      <a:noFill/>
                    </a:lnT>
                    <a:lnB>
                      <a:noFill/>
                    </a:lnB>
                    <a:solidFill>
                      <a:srgbClr val="D9D9D9"/>
                    </a:solidFill>
                  </a:tcPr>
                </a:tc>
                <a:tc>
                  <a:txBody>
                    <a:bodyPr/>
                    <a:lstStyle/>
                    <a:p>
                      <a:pPr algn="l" fontAlgn="b"/>
                      <a:r>
                        <a:rPr lang="en-US" sz="800" b="0" i="0" u="none" strike="noStrike">
                          <a:solidFill>
                            <a:srgbClr val="000000"/>
                          </a:solidFill>
                          <a:effectLst/>
                          <a:latin typeface="Arial" panose="020B0604020202020204" pitchFamily="34" charset="0"/>
                        </a:rPr>
                        <a:t> </a:t>
                      </a: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27.5%</a:t>
                      </a: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a:t>
                      </a: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10.5%</a:t>
                      </a: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a:t>
                      </a: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0.7%</a:t>
                      </a: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a:t>
                      </a: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17.7%</a:t>
                      </a: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a:t>
                      </a: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15.4%</a:t>
                      </a:r>
                    </a:p>
                  </a:txBody>
                  <a:tcPr marL="4789" marR="4789" marT="4789"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19.5%</a:t>
                      </a: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a:t>
                      </a: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19.8%</a:t>
                      </a: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a:t>
                      </a: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15.5%</a:t>
                      </a: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a:t>
                      </a: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15.7%</a:t>
                      </a: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a:t>
                      </a: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16.8%</a:t>
                      </a:r>
                    </a:p>
                  </a:txBody>
                  <a:tcPr marL="4789" marR="4789" marT="4789" marB="0" anchor="ctr">
                    <a:lnL>
                      <a:noFill/>
                    </a:lnL>
                    <a:lnR>
                      <a:noFill/>
                    </a:lnR>
                    <a:lnT>
                      <a:noFill/>
                    </a:lnT>
                    <a:lnB>
                      <a:noFill/>
                    </a:lnB>
                    <a:solidFill>
                      <a:srgbClr val="D9D9D9"/>
                    </a:solid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19.9%</a:t>
                      </a: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a:t>
                      </a: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15.6%</a:t>
                      </a: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a:t>
                      </a: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16.1%</a:t>
                      </a:r>
                    </a:p>
                  </a:txBody>
                  <a:tcPr marL="4789" marR="4789" marT="4789" marB="0" anchor="ctr">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 </a:t>
                      </a:r>
                    </a:p>
                  </a:txBody>
                  <a:tcPr marL="4789" marR="4789" marT="4789" marB="0" anchor="ctr">
                    <a:lnL>
                      <a:noFill/>
                    </a:lnL>
                    <a:lnR>
                      <a:noFill/>
                    </a:lnR>
                    <a:lnT>
                      <a:noFill/>
                    </a:lnT>
                    <a:lnB>
                      <a:noFill/>
                    </a:lnB>
                    <a:solidFill>
                      <a:srgbClr val="D9D9D9"/>
                    </a:solidFill>
                  </a:tcPr>
                </a:tc>
                <a:tc>
                  <a:txBody>
                    <a:bodyPr/>
                    <a:lstStyle/>
                    <a:p>
                      <a:pPr marL="0" algn="r" defTabSz="914400" rtl="0" eaLnBrk="1" fontAlgn="b" latinLnBrk="0" hangingPunct="1"/>
                      <a:r>
                        <a:rPr lang="en-US" sz="800" b="0" i="0" u="none" strike="noStrike" kern="1200">
                          <a:solidFill>
                            <a:srgbClr val="000000"/>
                          </a:solidFill>
                          <a:effectLst/>
                          <a:latin typeface="Arial" panose="020B0604020202020204" pitchFamily="34" charset="0"/>
                          <a:ea typeface="+mn-ea"/>
                          <a:cs typeface="+mn-cs"/>
                        </a:rPr>
                        <a:t>26.0%</a:t>
                      </a:r>
                    </a:p>
                  </a:txBody>
                  <a:tcPr marL="6350" marR="6350" marT="6350" marB="0" anchor="ctr">
                    <a:lnL>
                      <a:noFill/>
                    </a:lnL>
                    <a:lnR>
                      <a:noFill/>
                    </a:lnR>
                    <a:lnT>
                      <a:noFill/>
                    </a:lnT>
                    <a:lnB>
                      <a:noFill/>
                    </a:lnB>
                    <a:solidFill>
                      <a:srgbClr val="D9D9D9"/>
                    </a:solidFill>
                  </a:tcPr>
                </a:tc>
                <a:tc>
                  <a:txBody>
                    <a:bodyPr/>
                    <a:lstStyle/>
                    <a:p>
                      <a:pPr algn="r" fontAlgn="b"/>
                      <a:r>
                        <a:rPr lang="en-US" sz="1000" b="0" i="0" u="none" strike="noStrike">
                          <a:solidFill>
                            <a:srgbClr val="000000"/>
                          </a:solidFill>
                          <a:effectLst/>
                          <a:latin typeface="Arial" panose="020B0604020202020204" pitchFamily="34" charset="0"/>
                        </a:rPr>
                        <a:t> </a:t>
                      </a:r>
                    </a:p>
                  </a:txBody>
                  <a:tcPr marL="6350" marR="6350" marT="6350" marB="0" anchor="b">
                    <a:lnL>
                      <a:noFill/>
                    </a:lnL>
                    <a:lnR>
                      <a:noFill/>
                    </a:lnR>
                    <a:lnT>
                      <a:noFill/>
                    </a:lnT>
                    <a:lnB>
                      <a:noFill/>
                    </a:lnB>
                    <a:solidFill>
                      <a:srgbClr val="D9D9D9"/>
                    </a:solidFill>
                  </a:tcPr>
                </a:tc>
                <a:tc>
                  <a:txBody>
                    <a:bodyPr/>
                    <a:lstStyle/>
                    <a:p>
                      <a:pPr algn="r" fontAlgn="b"/>
                      <a:r>
                        <a:rPr lang="en-US" sz="800" b="0" i="0" u="none" strike="noStrike">
                          <a:solidFill>
                            <a:srgbClr val="000000"/>
                          </a:solidFill>
                          <a:effectLst/>
                          <a:latin typeface="Arial" panose="020B0604020202020204" pitchFamily="34" charset="0"/>
                        </a:rPr>
                        <a:t>184.7%</a:t>
                      </a:r>
                    </a:p>
                  </a:txBody>
                  <a:tcPr marL="6350" marR="6350" marT="6350" marB="0" anchor="ctr">
                    <a:lnL>
                      <a:noFill/>
                    </a:lnL>
                    <a:lnR>
                      <a:noFill/>
                    </a:lnR>
                    <a:lnT>
                      <a:noFill/>
                    </a:lnT>
                    <a:lnB>
                      <a:noFill/>
                    </a:lnB>
                    <a:solidFill>
                      <a:srgbClr val="D9D9D9"/>
                    </a:solidFill>
                  </a:tcPr>
                </a:tc>
                <a:extLst>
                  <a:ext uri="{0D108BD9-81ED-4DB2-BD59-A6C34878D82A}">
                    <a16:rowId xmlns:a16="http://schemas.microsoft.com/office/drawing/2014/main" val="4196782642"/>
                  </a:ext>
                </a:extLst>
              </a:tr>
              <a:tr h="132531">
                <a:tc>
                  <a:txBody>
                    <a:bodyPr/>
                    <a:lstStyle/>
                    <a:p>
                      <a:pPr algn="l" fontAlgn="t"/>
                      <a:r>
                        <a:rPr lang="en-US" sz="800" b="1" i="0" u="none" strike="noStrike">
                          <a:solidFill>
                            <a:srgbClr val="000000"/>
                          </a:solidFill>
                          <a:effectLst/>
                          <a:latin typeface="Arial" panose="020B0604020202020204" pitchFamily="34" charset="0"/>
                        </a:rPr>
                        <a:t>Adjusted income tax rate</a:t>
                      </a:r>
                    </a:p>
                  </a:txBody>
                  <a:tcPr marL="114948" marR="4789" marT="4789" marB="0" anchor="ctr">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20.5%</a:t>
                      </a:r>
                    </a:p>
                  </a:txBody>
                  <a:tcPr marL="4789" marR="4789" marT="4789" marB="0" anchor="ctr">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19.5%</a:t>
                      </a:r>
                    </a:p>
                  </a:txBody>
                  <a:tcPr marL="4789" marR="4789" marT="4789" marB="0" anchor="ctr">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14.7%</a:t>
                      </a:r>
                    </a:p>
                  </a:txBody>
                  <a:tcPr marL="4789" marR="4789" marT="4789" marB="0" anchor="ctr">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22.1%</a:t>
                      </a:r>
                    </a:p>
                  </a:txBody>
                  <a:tcPr marL="4789" marR="4789" marT="4789" marB="0" anchor="ctr">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20.3%</a:t>
                      </a:r>
                    </a:p>
                  </a:txBody>
                  <a:tcPr marL="4789" marR="4789" marT="4789" marB="0" anchor="ctr">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20.1%</a:t>
                      </a:r>
                    </a:p>
                  </a:txBody>
                  <a:tcPr marL="4789" marR="4789" marT="4789" marB="0" anchor="ctr">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23.5%</a:t>
                      </a:r>
                    </a:p>
                  </a:txBody>
                  <a:tcPr marL="4789" marR="4789" marT="4789" marB="0" anchor="ctr">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24.2%</a:t>
                      </a:r>
                    </a:p>
                  </a:txBody>
                  <a:tcPr marL="4789" marR="4789" marT="4789" marB="0" anchor="ctr">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18.9%</a:t>
                      </a:r>
                    </a:p>
                  </a:txBody>
                  <a:tcPr marL="4789" marR="4789" marT="4789" marB="0" anchor="ctr">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20.6%</a:t>
                      </a:r>
                    </a:p>
                  </a:txBody>
                  <a:tcPr marL="4789" marR="4789" marT="4789" marB="0" anchor="ctr">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22.3%</a:t>
                      </a:r>
                    </a:p>
                  </a:txBody>
                  <a:tcPr marL="4789" marR="4789" marT="4789" marB="0" anchor="ctr">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22.4%</a:t>
                      </a:r>
                    </a:p>
                  </a:txBody>
                  <a:tcPr marL="4789" marR="4789" marT="4789" marB="0" anchor="ctr">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19.4%</a:t>
                      </a:r>
                    </a:p>
                  </a:txBody>
                  <a:tcPr marL="4789" marR="4789" marT="4789" marB="0" anchor="ctr">
                    <a:lnL>
                      <a:noFill/>
                    </a:lnL>
                    <a:lnR>
                      <a:noFill/>
                    </a:lnR>
                    <a:lnT>
                      <a:noFill/>
                    </a:lnT>
                    <a:lnB>
                      <a:noFill/>
                    </a:lnB>
                    <a:noFill/>
                  </a:tcPr>
                </a:tc>
                <a:tc>
                  <a:txBody>
                    <a:bodyPr/>
                    <a:lstStyle/>
                    <a:p>
                      <a:pPr algn="l" fontAlgn="b"/>
                      <a:endParaRPr lang="en-US" sz="800" b="0" i="0" u="none" strike="noStrike">
                        <a:solidFill>
                          <a:srgbClr val="000000"/>
                        </a:solidFill>
                        <a:effectLst/>
                        <a:latin typeface="Arial" panose="020B0604020202020204" pitchFamily="34" charset="0"/>
                      </a:endParaRPr>
                    </a:p>
                  </a:txBody>
                  <a:tcPr marL="4789" marR="4789" marT="4789" marB="0" anchor="ctr">
                    <a:lnL>
                      <a:noFill/>
                    </a:lnL>
                    <a:lnR>
                      <a:noFill/>
                    </a:lnR>
                    <a:lnT>
                      <a:noFill/>
                    </a:lnT>
                    <a:lnB>
                      <a:noFill/>
                    </a:lnB>
                    <a:noFill/>
                  </a:tcPr>
                </a:tc>
                <a:tc>
                  <a:txBody>
                    <a:bodyPr/>
                    <a:lstStyle/>
                    <a:p>
                      <a:pPr marL="0" algn="r" defTabSz="914400" rtl="0" eaLnBrk="1" fontAlgn="b" latinLnBrk="0" hangingPunct="1"/>
                      <a:r>
                        <a:rPr lang="en-US" sz="800" b="0" i="0" u="none" strike="noStrike" kern="1200">
                          <a:solidFill>
                            <a:srgbClr val="000000"/>
                          </a:solidFill>
                          <a:effectLst/>
                          <a:latin typeface="Arial" panose="020B0604020202020204" pitchFamily="34" charset="0"/>
                          <a:ea typeface="+mn-ea"/>
                          <a:cs typeface="+mn-cs"/>
                        </a:rPr>
                        <a:t>21.2%</a:t>
                      </a:r>
                    </a:p>
                  </a:txBody>
                  <a:tcPr marL="6350" marR="6350" marT="6350" marB="0" anchor="ctr">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6350" marR="6350" marT="6350" marB="0" anchor="b">
                    <a:lnL>
                      <a:noFill/>
                    </a:lnL>
                    <a:lnR>
                      <a:noFill/>
                    </a:lnR>
                    <a:lnT>
                      <a:noFill/>
                    </a:lnT>
                    <a:lnB>
                      <a:noFill/>
                    </a:lnB>
                    <a:noFill/>
                  </a:tcPr>
                </a:tc>
                <a:tc>
                  <a:txBody>
                    <a:bodyPr/>
                    <a:lstStyle/>
                    <a:p>
                      <a:pPr algn="r" fontAlgn="b"/>
                      <a:r>
                        <a:rPr lang="en-US" sz="800" b="0" i="0" u="none" strike="noStrike">
                          <a:solidFill>
                            <a:srgbClr val="000000"/>
                          </a:solidFill>
                          <a:effectLst/>
                          <a:latin typeface="Arial" panose="020B0604020202020204" pitchFamily="34" charset="0"/>
                        </a:rPr>
                        <a:t>21.3%</a:t>
                      </a:r>
                    </a:p>
                  </a:txBody>
                  <a:tcPr marL="6350" marR="6350" marT="6350" marB="0" anchor="ctr">
                    <a:lnL>
                      <a:noFill/>
                    </a:lnL>
                    <a:lnR>
                      <a:noFill/>
                    </a:lnR>
                    <a:lnT>
                      <a:noFill/>
                    </a:lnT>
                    <a:lnB>
                      <a:noFill/>
                    </a:lnB>
                    <a:noFill/>
                  </a:tcPr>
                </a:tc>
                <a:extLst>
                  <a:ext uri="{0D108BD9-81ED-4DB2-BD59-A6C34878D82A}">
                    <a16:rowId xmlns:a16="http://schemas.microsoft.com/office/drawing/2014/main" val="4011639744"/>
                  </a:ext>
                </a:extLst>
              </a:tr>
            </a:tbl>
          </a:graphicData>
        </a:graphic>
      </p:graphicFrame>
    </p:spTree>
    <p:extLst>
      <p:ext uri="{BB962C8B-B14F-4D97-AF65-F5344CB8AC3E}">
        <p14:creationId xmlns:p14="http://schemas.microsoft.com/office/powerpoint/2010/main" val="5797806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50076-9A0A-942F-2AA5-126C555C10BE}"/>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F240CD6-BAE9-D460-6468-9E004BBFE01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7" name="Object 6" hidden="1">
                        <a:extLst>
                          <a:ext uri="{FF2B5EF4-FFF2-40B4-BE49-F238E27FC236}">
                            <a16:creationId xmlns:a16="http://schemas.microsoft.com/office/drawing/2014/main" id="{5F240CD6-BAE9-D460-6468-9E004BBFE01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67B47C7D-68AA-7916-65BA-87188F61B343}"/>
              </a:ext>
            </a:extLst>
          </p:cNvPr>
          <p:cNvSpPr>
            <a:spLocks noGrp="1"/>
          </p:cNvSpPr>
          <p:nvPr>
            <p:ph type="title"/>
          </p:nvPr>
        </p:nvSpPr>
        <p:spPr/>
        <p:txBody>
          <a:bodyPr vert="horz"/>
          <a:lstStyle/>
          <a:p>
            <a:r>
              <a:rPr lang="en-US"/>
              <a:t>Historical Recast – Free Cash Flow</a:t>
            </a:r>
          </a:p>
        </p:txBody>
      </p:sp>
      <p:sp>
        <p:nvSpPr>
          <p:cNvPr id="5" name="Footer Placeholder 4">
            <a:extLst>
              <a:ext uri="{FF2B5EF4-FFF2-40B4-BE49-F238E27FC236}">
                <a16:creationId xmlns:a16="http://schemas.microsoft.com/office/drawing/2014/main" id="{F2FB3A8A-DCA3-3CBD-4232-E0A0363CF8C4}"/>
              </a:ext>
            </a:extLst>
          </p:cNvPr>
          <p:cNvSpPr>
            <a:spLocks noGrp="1"/>
          </p:cNvSpPr>
          <p:nvPr>
            <p:ph type="ftr" sz="quarter" idx="10"/>
          </p:nvPr>
        </p:nvSpPr>
        <p:spPr>
          <a:xfrm>
            <a:off x="457198" y="6519671"/>
            <a:ext cx="9392195" cy="133678"/>
          </a:xfrm>
        </p:spPr>
        <p:txBody>
          <a:bodyPr/>
          <a:lstStyle/>
          <a:p>
            <a:r>
              <a:rPr lang="en-US"/>
              <a:t>© 2025 WTW. All rights reserved. See “WTW Forward-Looking Statements“ above for information about forward-looking statements and cautionary language, including how actual results may differ materially from those in the slide presentation.</a:t>
            </a:r>
          </a:p>
        </p:txBody>
      </p:sp>
      <p:sp>
        <p:nvSpPr>
          <p:cNvPr id="9" name="Text Placeholder 3">
            <a:extLst>
              <a:ext uri="{FF2B5EF4-FFF2-40B4-BE49-F238E27FC236}">
                <a16:creationId xmlns:a16="http://schemas.microsoft.com/office/drawing/2014/main" id="{D11F0CC1-BC77-3478-A9B5-742F99D77A71}"/>
              </a:ext>
            </a:extLst>
          </p:cNvPr>
          <p:cNvSpPr txBox="1">
            <a:spLocks/>
          </p:cNvSpPr>
          <p:nvPr/>
        </p:nvSpPr>
        <p:spPr>
          <a:xfrm>
            <a:off x="457200" y="950913"/>
            <a:ext cx="11247438" cy="3651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2000" b="0" i="0" kern="1200">
                <a:solidFill>
                  <a:schemeClr val="tx1"/>
                </a:solidFill>
                <a:latin typeface="+mn-lt"/>
                <a:ea typeface="Roboto" panose="02000000000000000000" pitchFamily="2" charset="0"/>
                <a:cs typeface="Arial" panose="020B0604020202020204" pitchFamily="34" charset="0"/>
              </a:defRPr>
            </a:lvl2pPr>
            <a:lvl3pPr marL="0" indent="0" algn="l" defTabSz="292608" rtl="0" eaLnBrk="1" latinLnBrk="0" hangingPunct="1">
              <a:lnSpc>
                <a:spcPct val="100000"/>
              </a:lnSpc>
              <a:spcBef>
                <a:spcPts val="0"/>
              </a:spcBef>
              <a:spcAft>
                <a:spcPts val="300"/>
              </a:spcAft>
              <a:buClr>
                <a:schemeClr val="tx2"/>
              </a:buClr>
              <a:buFontTx/>
              <a:buNone/>
              <a:tabLst>
                <a:tab pos="276225" algn="l"/>
                <a:tab pos="584200" algn="l"/>
              </a:tabLst>
              <a:defRPr sz="2000" b="0" i="0" kern="1200">
                <a:solidFill>
                  <a:schemeClr val="tx1"/>
                </a:solidFill>
                <a:latin typeface="+mn-lt"/>
                <a:ea typeface="Roboto" panose="02000000000000000000" pitchFamily="2" charset="0"/>
                <a:cs typeface="Times New Roman" panose="02020603050405020304" pitchFamily="18" charset="0"/>
              </a:defRPr>
            </a:lvl3pPr>
            <a:lvl4pPr marL="0" marR="0" indent="0" algn="l" defTabSz="292608" rtl="0" eaLnBrk="1" fontAlgn="auto" latinLnBrk="0" hangingPunct="1">
              <a:lnSpc>
                <a:spcPct val="100000"/>
              </a:lnSpc>
              <a:spcBef>
                <a:spcPts val="0"/>
              </a:spcBef>
              <a:spcAft>
                <a:spcPts val="300"/>
              </a:spcAft>
              <a:buClr>
                <a:schemeClr val="tx2"/>
              </a:buClr>
              <a:buSzPct val="100000"/>
              <a:buFontTx/>
              <a:buNone/>
              <a:tabLst/>
              <a:defRPr sz="2000" b="0" i="0" kern="1200">
                <a:solidFill>
                  <a:schemeClr val="tx1"/>
                </a:solidFill>
                <a:latin typeface="+mn-lt"/>
                <a:ea typeface="Roboto" panose="02000000000000000000" pitchFamily="2" charset="0"/>
                <a:cs typeface="Times New Roman" panose="02020603050405020304" pitchFamily="18" charset="0"/>
              </a:defRPr>
            </a:lvl4pPr>
            <a:lvl5pPr marL="0" indent="0" algn="l" defTabSz="292608" rtl="0" eaLnBrk="1" latinLnBrk="0" hangingPunct="1">
              <a:lnSpc>
                <a:spcPct val="100000"/>
              </a:lnSpc>
              <a:spcBef>
                <a:spcPts val="0"/>
              </a:spcBef>
              <a:spcAft>
                <a:spcPts val="300"/>
              </a:spcAft>
              <a:buClr>
                <a:schemeClr val="tx2"/>
              </a:buClr>
              <a:buSzPct val="100000"/>
              <a:buFontTx/>
              <a:buNone/>
              <a:tabLst>
                <a:tab pos="292608" algn="l"/>
                <a:tab pos="585216" algn="l"/>
              </a:tabLst>
              <a:defRPr sz="2000" b="0" i="0" kern="1200">
                <a:solidFill>
                  <a:schemeClr val="tx1"/>
                </a:solidFill>
                <a:latin typeface="+mn-lt"/>
                <a:ea typeface="Roboto" panose="02000000000000000000" pitchFamily="2" charset="0"/>
                <a:cs typeface="Times New Roman" panose="02020603050405020304" pitchFamily="18" charset="0"/>
              </a:defRPr>
            </a:lvl5pPr>
            <a:lvl6pPr marL="0" indent="0" algn="l" defTabSz="914400" rtl="0" eaLnBrk="1" latinLnBrk="0" hangingPunct="1">
              <a:lnSpc>
                <a:spcPct val="100000"/>
              </a:lnSpc>
              <a:spcBef>
                <a:spcPts val="0"/>
              </a:spcBef>
              <a:spcAft>
                <a:spcPts val="300"/>
              </a:spcAft>
              <a:buClr>
                <a:schemeClr val="tx2"/>
              </a:buClr>
              <a:buSzPct val="100000"/>
              <a:buFontTx/>
              <a:buNone/>
              <a:tabLst/>
              <a:defRPr sz="2000" b="0" i="0" kern="1200">
                <a:solidFill>
                  <a:schemeClr val="tx1"/>
                </a:solidFill>
                <a:latin typeface="+mn-lt"/>
                <a:ea typeface="Roboto" panose="02000000000000000000" pitchFamily="2" charset="0"/>
                <a:cs typeface="Times New Roman" panose="02020603050405020304" pitchFamily="18" charset="0"/>
              </a:defRPr>
            </a:lvl6pPr>
            <a:lvl7pPr marL="0" indent="0" algn="l" defTabSz="914400" rtl="0" eaLnBrk="1" latinLnBrk="0" hangingPunct="1">
              <a:lnSpc>
                <a:spcPct val="100000"/>
              </a:lnSpc>
              <a:spcBef>
                <a:spcPts val="0"/>
              </a:spcBef>
              <a:spcAft>
                <a:spcPts val="300"/>
              </a:spcAft>
              <a:buClr>
                <a:schemeClr val="tx2"/>
              </a:buClr>
              <a:buSzPct val="100000"/>
              <a:buFontTx/>
              <a:buNone/>
              <a:tabLst/>
              <a:defRPr sz="2000" b="0" i="0" kern="1200">
                <a:solidFill>
                  <a:schemeClr val="tx1"/>
                </a:solidFill>
                <a:latin typeface="+mn-lt"/>
                <a:ea typeface="Roboto" panose="02000000000000000000" pitchFamily="2" charset="0"/>
                <a:cs typeface="Times New Roman" panose="02020603050405020304" pitchFamily="18" charset="0"/>
              </a:defRPr>
            </a:lvl7pPr>
            <a:lvl8pPr marL="0" indent="0" algn="l" defTabSz="914400" rtl="0" eaLnBrk="1" latinLnBrk="0" hangingPunct="1">
              <a:lnSpc>
                <a:spcPct val="100000"/>
              </a:lnSpc>
              <a:spcBef>
                <a:spcPts val="0"/>
              </a:spcBef>
              <a:spcAft>
                <a:spcPts val="300"/>
              </a:spcAft>
              <a:buClr>
                <a:schemeClr val="tx2"/>
              </a:buClr>
              <a:buSzPct val="100000"/>
              <a:buFontTx/>
              <a:buNone/>
              <a:tabLst/>
              <a:defRPr sz="2000" b="0" i="0" kern="1200">
                <a:solidFill>
                  <a:schemeClr val="tx1"/>
                </a:solidFill>
                <a:latin typeface="+mn-lt"/>
                <a:ea typeface="Roboto" panose="02000000000000000000" pitchFamily="2" charset="0"/>
                <a:cs typeface="Times New Roman" panose="02020603050405020304" pitchFamily="18" charset="0"/>
              </a:defRPr>
            </a:lvl8pPr>
            <a:lvl9pPr marL="0" indent="0" algn="l" defTabSz="914400" rtl="0" eaLnBrk="1" latinLnBrk="0" hangingPunct="1">
              <a:lnSpc>
                <a:spcPct val="100000"/>
              </a:lnSpc>
              <a:spcBef>
                <a:spcPts val="0"/>
              </a:spcBef>
              <a:spcAft>
                <a:spcPts val="300"/>
              </a:spcAft>
              <a:buClr>
                <a:schemeClr val="tx2"/>
              </a:buClr>
              <a:buSzPct val="100000"/>
              <a:buFontTx/>
              <a:buNone/>
              <a:tabLst/>
              <a:defRPr sz="2000" b="0" i="0" kern="1200">
                <a:solidFill>
                  <a:schemeClr val="tx1"/>
                </a:solidFill>
                <a:latin typeface="+mn-lt"/>
                <a:ea typeface="Roboto" panose="02000000000000000000" pitchFamily="2" charset="0"/>
                <a:cs typeface="Times New Roman" panose="02020603050405020304" pitchFamily="18" charset="0"/>
              </a:defRPr>
            </a:lvl9pPr>
          </a:lstStyle>
          <a:p>
            <a:endParaRPr lang="en-US"/>
          </a:p>
        </p:txBody>
      </p:sp>
      <p:sp>
        <p:nvSpPr>
          <p:cNvPr id="2" name="Slide Number Placeholder 1">
            <a:extLst>
              <a:ext uri="{FF2B5EF4-FFF2-40B4-BE49-F238E27FC236}">
                <a16:creationId xmlns:a16="http://schemas.microsoft.com/office/drawing/2014/main" id="{3FE5C50D-3E6D-E400-4627-E492F54FB05E}"/>
              </a:ext>
            </a:extLst>
          </p:cNvPr>
          <p:cNvSpPr>
            <a:spLocks noGrp="1"/>
          </p:cNvSpPr>
          <p:nvPr>
            <p:ph type="sldNum" sz="quarter" idx="18"/>
          </p:nvPr>
        </p:nvSpPr>
        <p:spPr/>
        <p:txBody>
          <a:bodyPr/>
          <a:lstStyle/>
          <a:p>
            <a:fld id="{63DCA5C9-2E11-4C67-86EB-AE1DE127DC64}" type="slidenum">
              <a:rPr lang="en-US" smtClean="0"/>
              <a:pPr/>
              <a:t>33</a:t>
            </a:fld>
            <a:endParaRPr lang="en-US"/>
          </a:p>
        </p:txBody>
      </p:sp>
      <p:graphicFrame>
        <p:nvGraphicFramePr>
          <p:cNvPr id="14" name="Table 13">
            <a:extLst>
              <a:ext uri="{FF2B5EF4-FFF2-40B4-BE49-F238E27FC236}">
                <a16:creationId xmlns:a16="http://schemas.microsoft.com/office/drawing/2014/main" id="{6571F517-C82F-F21B-1BC0-09C4F18378B5}"/>
              </a:ext>
            </a:extLst>
          </p:cNvPr>
          <p:cNvGraphicFramePr>
            <a:graphicFrameLocks noGrp="1"/>
          </p:cNvGraphicFramePr>
          <p:nvPr>
            <p:extLst>
              <p:ext uri="{D42A27DB-BD31-4B8C-83A1-F6EECF244321}">
                <p14:modId xmlns:p14="http://schemas.microsoft.com/office/powerpoint/2010/main" val="1046935384"/>
              </p:ext>
            </p:extLst>
          </p:nvPr>
        </p:nvGraphicFramePr>
        <p:xfrm>
          <a:off x="352699" y="1479653"/>
          <a:ext cx="11486602" cy="1498674"/>
        </p:xfrm>
        <a:graphic>
          <a:graphicData uri="http://schemas.openxmlformats.org/drawingml/2006/table">
            <a:tbl>
              <a:tblPr/>
              <a:tblGrid>
                <a:gridCol w="2517610">
                  <a:extLst>
                    <a:ext uri="{9D8B030D-6E8A-4147-A177-3AD203B41FA5}">
                      <a16:colId xmlns:a16="http://schemas.microsoft.com/office/drawing/2014/main" val="3401781368"/>
                    </a:ext>
                  </a:extLst>
                </a:gridCol>
                <a:gridCol w="83303">
                  <a:extLst>
                    <a:ext uri="{9D8B030D-6E8A-4147-A177-3AD203B41FA5}">
                      <a16:colId xmlns:a16="http://schemas.microsoft.com/office/drawing/2014/main" val="3553912939"/>
                    </a:ext>
                  </a:extLst>
                </a:gridCol>
                <a:gridCol w="657171">
                  <a:extLst>
                    <a:ext uri="{9D8B030D-6E8A-4147-A177-3AD203B41FA5}">
                      <a16:colId xmlns:a16="http://schemas.microsoft.com/office/drawing/2014/main" val="482640927"/>
                    </a:ext>
                  </a:extLst>
                </a:gridCol>
                <a:gridCol w="92559">
                  <a:extLst>
                    <a:ext uri="{9D8B030D-6E8A-4147-A177-3AD203B41FA5}">
                      <a16:colId xmlns:a16="http://schemas.microsoft.com/office/drawing/2014/main" val="3926928370"/>
                    </a:ext>
                  </a:extLst>
                </a:gridCol>
                <a:gridCol w="657171">
                  <a:extLst>
                    <a:ext uri="{9D8B030D-6E8A-4147-A177-3AD203B41FA5}">
                      <a16:colId xmlns:a16="http://schemas.microsoft.com/office/drawing/2014/main" val="1187950996"/>
                    </a:ext>
                  </a:extLst>
                </a:gridCol>
                <a:gridCol w="92559">
                  <a:extLst>
                    <a:ext uri="{9D8B030D-6E8A-4147-A177-3AD203B41FA5}">
                      <a16:colId xmlns:a16="http://schemas.microsoft.com/office/drawing/2014/main" val="1413913994"/>
                    </a:ext>
                  </a:extLst>
                </a:gridCol>
                <a:gridCol w="657171">
                  <a:extLst>
                    <a:ext uri="{9D8B030D-6E8A-4147-A177-3AD203B41FA5}">
                      <a16:colId xmlns:a16="http://schemas.microsoft.com/office/drawing/2014/main" val="1307683180"/>
                    </a:ext>
                  </a:extLst>
                </a:gridCol>
                <a:gridCol w="92559">
                  <a:extLst>
                    <a:ext uri="{9D8B030D-6E8A-4147-A177-3AD203B41FA5}">
                      <a16:colId xmlns:a16="http://schemas.microsoft.com/office/drawing/2014/main" val="848269635"/>
                    </a:ext>
                  </a:extLst>
                </a:gridCol>
                <a:gridCol w="657171">
                  <a:extLst>
                    <a:ext uri="{9D8B030D-6E8A-4147-A177-3AD203B41FA5}">
                      <a16:colId xmlns:a16="http://schemas.microsoft.com/office/drawing/2014/main" val="2263257618"/>
                    </a:ext>
                  </a:extLst>
                </a:gridCol>
                <a:gridCol w="83303">
                  <a:extLst>
                    <a:ext uri="{9D8B030D-6E8A-4147-A177-3AD203B41FA5}">
                      <a16:colId xmlns:a16="http://schemas.microsoft.com/office/drawing/2014/main" val="3375861844"/>
                    </a:ext>
                  </a:extLst>
                </a:gridCol>
                <a:gridCol w="657171">
                  <a:extLst>
                    <a:ext uri="{9D8B030D-6E8A-4147-A177-3AD203B41FA5}">
                      <a16:colId xmlns:a16="http://schemas.microsoft.com/office/drawing/2014/main" val="3920877492"/>
                    </a:ext>
                  </a:extLst>
                </a:gridCol>
                <a:gridCol w="92559">
                  <a:extLst>
                    <a:ext uri="{9D8B030D-6E8A-4147-A177-3AD203B41FA5}">
                      <a16:colId xmlns:a16="http://schemas.microsoft.com/office/drawing/2014/main" val="2602974625"/>
                    </a:ext>
                  </a:extLst>
                </a:gridCol>
                <a:gridCol w="657171">
                  <a:extLst>
                    <a:ext uri="{9D8B030D-6E8A-4147-A177-3AD203B41FA5}">
                      <a16:colId xmlns:a16="http://schemas.microsoft.com/office/drawing/2014/main" val="2737187435"/>
                    </a:ext>
                  </a:extLst>
                </a:gridCol>
                <a:gridCol w="92559">
                  <a:extLst>
                    <a:ext uri="{9D8B030D-6E8A-4147-A177-3AD203B41FA5}">
                      <a16:colId xmlns:a16="http://schemas.microsoft.com/office/drawing/2014/main" val="2644160269"/>
                    </a:ext>
                  </a:extLst>
                </a:gridCol>
                <a:gridCol w="657171">
                  <a:extLst>
                    <a:ext uri="{9D8B030D-6E8A-4147-A177-3AD203B41FA5}">
                      <a16:colId xmlns:a16="http://schemas.microsoft.com/office/drawing/2014/main" val="3425756780"/>
                    </a:ext>
                  </a:extLst>
                </a:gridCol>
                <a:gridCol w="92559">
                  <a:extLst>
                    <a:ext uri="{9D8B030D-6E8A-4147-A177-3AD203B41FA5}">
                      <a16:colId xmlns:a16="http://schemas.microsoft.com/office/drawing/2014/main" val="1645427190"/>
                    </a:ext>
                  </a:extLst>
                </a:gridCol>
                <a:gridCol w="657171">
                  <a:extLst>
                    <a:ext uri="{9D8B030D-6E8A-4147-A177-3AD203B41FA5}">
                      <a16:colId xmlns:a16="http://schemas.microsoft.com/office/drawing/2014/main" val="2686279079"/>
                    </a:ext>
                  </a:extLst>
                </a:gridCol>
                <a:gridCol w="83303">
                  <a:extLst>
                    <a:ext uri="{9D8B030D-6E8A-4147-A177-3AD203B41FA5}">
                      <a16:colId xmlns:a16="http://schemas.microsoft.com/office/drawing/2014/main" val="711677410"/>
                    </a:ext>
                  </a:extLst>
                </a:gridCol>
                <a:gridCol w="657171">
                  <a:extLst>
                    <a:ext uri="{9D8B030D-6E8A-4147-A177-3AD203B41FA5}">
                      <a16:colId xmlns:a16="http://schemas.microsoft.com/office/drawing/2014/main" val="741347380"/>
                    </a:ext>
                  </a:extLst>
                </a:gridCol>
                <a:gridCol w="92559">
                  <a:extLst>
                    <a:ext uri="{9D8B030D-6E8A-4147-A177-3AD203B41FA5}">
                      <a16:colId xmlns:a16="http://schemas.microsoft.com/office/drawing/2014/main" val="4084708684"/>
                    </a:ext>
                  </a:extLst>
                </a:gridCol>
                <a:gridCol w="657171">
                  <a:extLst>
                    <a:ext uri="{9D8B030D-6E8A-4147-A177-3AD203B41FA5}">
                      <a16:colId xmlns:a16="http://schemas.microsoft.com/office/drawing/2014/main" val="2810531996"/>
                    </a:ext>
                  </a:extLst>
                </a:gridCol>
                <a:gridCol w="92559">
                  <a:extLst>
                    <a:ext uri="{9D8B030D-6E8A-4147-A177-3AD203B41FA5}">
                      <a16:colId xmlns:a16="http://schemas.microsoft.com/office/drawing/2014/main" val="928588271"/>
                    </a:ext>
                  </a:extLst>
                </a:gridCol>
                <a:gridCol w="657171">
                  <a:extLst>
                    <a:ext uri="{9D8B030D-6E8A-4147-A177-3AD203B41FA5}">
                      <a16:colId xmlns:a16="http://schemas.microsoft.com/office/drawing/2014/main" val="2924813834"/>
                    </a:ext>
                  </a:extLst>
                </a:gridCol>
                <a:gridCol w="92559">
                  <a:extLst>
                    <a:ext uri="{9D8B030D-6E8A-4147-A177-3AD203B41FA5}">
                      <a16:colId xmlns:a16="http://schemas.microsoft.com/office/drawing/2014/main" val="1620334618"/>
                    </a:ext>
                  </a:extLst>
                </a:gridCol>
                <a:gridCol w="657171">
                  <a:extLst>
                    <a:ext uri="{9D8B030D-6E8A-4147-A177-3AD203B41FA5}">
                      <a16:colId xmlns:a16="http://schemas.microsoft.com/office/drawing/2014/main" val="2217214281"/>
                    </a:ext>
                  </a:extLst>
                </a:gridCol>
              </a:tblGrid>
              <a:tr h="125291">
                <a:tc>
                  <a:txBody>
                    <a:bodyPr/>
                    <a:lstStyle/>
                    <a:p>
                      <a:pPr algn="ctr" fontAlgn="b"/>
                      <a:endParaRPr lang="en-US" sz="750" b="1"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l" fontAlgn="b"/>
                      <a:endParaRPr lang="en-US" sz="750" b="1"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gridSpan="7">
                  <a:txBody>
                    <a:bodyPr/>
                    <a:lstStyle/>
                    <a:p>
                      <a:pPr algn="ctr" fontAlgn="b"/>
                      <a:r>
                        <a:rPr lang="en-US" sz="750" b="1" i="0" u="none" strike="noStrike">
                          <a:solidFill>
                            <a:srgbClr val="000000"/>
                          </a:solidFill>
                          <a:effectLst/>
                          <a:latin typeface="Arial" panose="020B0604020202020204" pitchFamily="34" charset="0"/>
                        </a:rPr>
                        <a:t>2022</a:t>
                      </a:r>
                    </a:p>
                  </a:txBody>
                  <a:tcPr marL="4539" marR="4539" marT="4539"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750" b="1"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gridSpan="7">
                  <a:txBody>
                    <a:bodyPr/>
                    <a:lstStyle/>
                    <a:p>
                      <a:pPr algn="ctr" fontAlgn="b"/>
                      <a:r>
                        <a:rPr lang="en-US" sz="750" b="1" i="0" u="none" strike="noStrike">
                          <a:solidFill>
                            <a:srgbClr val="000000"/>
                          </a:solidFill>
                          <a:effectLst/>
                          <a:latin typeface="Arial" panose="020B0604020202020204" pitchFamily="34" charset="0"/>
                        </a:rPr>
                        <a:t>2023</a:t>
                      </a:r>
                    </a:p>
                  </a:txBody>
                  <a:tcPr marL="4539" marR="4539" marT="4539"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750" b="1"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gridSpan="7">
                  <a:txBody>
                    <a:bodyPr/>
                    <a:lstStyle/>
                    <a:p>
                      <a:pPr algn="ctr" fontAlgn="b"/>
                      <a:r>
                        <a:rPr lang="en-US" sz="750" b="1" i="0" u="none" strike="noStrike">
                          <a:solidFill>
                            <a:srgbClr val="000000"/>
                          </a:solidFill>
                          <a:effectLst/>
                          <a:latin typeface="Arial" panose="020B0604020202020204" pitchFamily="34" charset="0"/>
                        </a:rPr>
                        <a:t>2024</a:t>
                      </a:r>
                    </a:p>
                  </a:txBody>
                  <a:tcPr marL="4539" marR="4539" marT="4539"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90626609"/>
                  </a:ext>
                </a:extLst>
              </a:tr>
              <a:tr h="501166">
                <a:tc>
                  <a:txBody>
                    <a:bodyPr/>
                    <a:lstStyle/>
                    <a:p>
                      <a:pPr algn="ctr" fontAlgn="ctr"/>
                      <a:r>
                        <a:rPr lang="en-US" sz="750" b="1" i="1" u="none" strike="noStrike">
                          <a:solidFill>
                            <a:srgbClr val="000000"/>
                          </a:solidFill>
                          <a:effectLst/>
                          <a:latin typeface="Arial" panose="020B0604020202020204" pitchFamily="34" charset="0"/>
                        </a:rPr>
                        <a:t>$USD Millions except %</a:t>
                      </a:r>
                    </a:p>
                  </a:txBody>
                  <a:tcPr marL="4539" marR="4539" marT="4539" marB="0" anchor="ctr">
                    <a:lnL>
                      <a:noFill/>
                    </a:lnL>
                    <a:lnR>
                      <a:noFill/>
                    </a:lnR>
                    <a:lnT>
                      <a:noFill/>
                    </a:lnT>
                    <a:lnB>
                      <a:noFill/>
                    </a:lnB>
                    <a:noFill/>
                  </a:tcPr>
                </a:tc>
                <a:tc>
                  <a:txBody>
                    <a:bodyPr/>
                    <a:lstStyle/>
                    <a:p>
                      <a:pPr algn="l" fontAlgn="b"/>
                      <a:endParaRPr lang="en-US" sz="750" b="1"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ctr" fontAlgn="ctr"/>
                      <a:r>
                        <a:rPr lang="en-US" sz="750" b="1" i="0" u="none" strike="noStrike">
                          <a:solidFill>
                            <a:srgbClr val="000000"/>
                          </a:solidFill>
                          <a:effectLst/>
                          <a:latin typeface="Arial" panose="020B0604020202020204" pitchFamily="34" charset="0"/>
                        </a:rPr>
                        <a:t>Three Months Ended March 31</a:t>
                      </a:r>
                    </a:p>
                  </a:txBody>
                  <a:tcPr marL="4539" marR="4539" marT="453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750" b="1" i="0" u="none" strike="noStrike">
                        <a:solidFill>
                          <a:srgbClr val="000000"/>
                        </a:solidFill>
                        <a:effectLst/>
                        <a:latin typeface="Arial" panose="020B0604020202020204" pitchFamily="34" charset="0"/>
                      </a:endParaRPr>
                    </a:p>
                  </a:txBody>
                  <a:tcPr marL="4539" marR="4539" marT="4539"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750" b="1" i="0" u="none" strike="noStrike">
                          <a:solidFill>
                            <a:srgbClr val="000000"/>
                          </a:solidFill>
                          <a:effectLst/>
                          <a:latin typeface="Arial" panose="020B0604020202020204" pitchFamily="34" charset="0"/>
                        </a:rPr>
                        <a:t>Six Months Ended June 30</a:t>
                      </a:r>
                    </a:p>
                  </a:txBody>
                  <a:tcPr marL="4539" marR="4539" marT="453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750" b="1" i="0" u="none" strike="noStrike">
                        <a:solidFill>
                          <a:srgbClr val="000000"/>
                        </a:solidFill>
                        <a:effectLst/>
                        <a:latin typeface="Arial" panose="020B0604020202020204" pitchFamily="34" charset="0"/>
                      </a:endParaRPr>
                    </a:p>
                  </a:txBody>
                  <a:tcPr marL="4539" marR="4539" marT="4539"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750" b="1" i="0" u="none" strike="noStrike">
                          <a:solidFill>
                            <a:srgbClr val="000000"/>
                          </a:solidFill>
                          <a:effectLst/>
                          <a:latin typeface="Arial" panose="020B0604020202020204" pitchFamily="34" charset="0"/>
                        </a:rPr>
                        <a:t>Nine Months Ended September 30</a:t>
                      </a:r>
                    </a:p>
                  </a:txBody>
                  <a:tcPr marL="4539" marR="4539" marT="453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750" b="1" i="0" u="none" strike="noStrike">
                        <a:solidFill>
                          <a:srgbClr val="000000"/>
                        </a:solidFill>
                        <a:effectLst/>
                        <a:latin typeface="Arial" panose="020B0604020202020204" pitchFamily="34" charset="0"/>
                      </a:endParaRPr>
                    </a:p>
                  </a:txBody>
                  <a:tcPr marL="4539" marR="4539" marT="4539"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750" b="1" i="0" u="none" strike="noStrike">
                          <a:solidFill>
                            <a:srgbClr val="000000"/>
                          </a:solidFill>
                          <a:effectLst/>
                          <a:latin typeface="Arial" panose="020B0604020202020204" pitchFamily="34" charset="0"/>
                        </a:rPr>
                        <a:t>Year Ended December 31</a:t>
                      </a:r>
                    </a:p>
                  </a:txBody>
                  <a:tcPr marL="4539" marR="4539" marT="453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750" b="1" i="0" u="none" strike="noStrike">
                        <a:solidFill>
                          <a:srgbClr val="000000"/>
                        </a:solidFill>
                        <a:effectLst/>
                        <a:latin typeface="Arial" panose="020B0604020202020204" pitchFamily="34" charset="0"/>
                      </a:endParaRPr>
                    </a:p>
                  </a:txBody>
                  <a:tcPr marL="4539" marR="4539" marT="4539" marB="0" anchor="ctr">
                    <a:lnL>
                      <a:noFill/>
                    </a:lnL>
                    <a:lnR>
                      <a:noFill/>
                    </a:lnR>
                    <a:lnT>
                      <a:noFill/>
                    </a:lnT>
                    <a:lnB>
                      <a:noFill/>
                    </a:lnB>
                    <a:noFill/>
                  </a:tcPr>
                </a:tc>
                <a:tc>
                  <a:txBody>
                    <a:bodyPr/>
                    <a:lstStyle/>
                    <a:p>
                      <a:pPr algn="ctr" fontAlgn="ctr"/>
                      <a:r>
                        <a:rPr lang="en-US" sz="750" b="1" i="0" u="none" strike="noStrike">
                          <a:solidFill>
                            <a:srgbClr val="000000"/>
                          </a:solidFill>
                          <a:effectLst/>
                          <a:latin typeface="Arial" panose="020B0604020202020204" pitchFamily="34" charset="0"/>
                        </a:rPr>
                        <a:t>Three Months Ended March 31</a:t>
                      </a:r>
                    </a:p>
                  </a:txBody>
                  <a:tcPr marL="4539" marR="4539" marT="453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750" b="1" i="0" u="none" strike="noStrike">
                        <a:solidFill>
                          <a:srgbClr val="000000"/>
                        </a:solidFill>
                        <a:effectLst/>
                        <a:latin typeface="Arial" panose="020B0604020202020204" pitchFamily="34" charset="0"/>
                      </a:endParaRPr>
                    </a:p>
                  </a:txBody>
                  <a:tcPr marL="4539" marR="4539" marT="4539"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750" b="1" i="0" u="none" strike="noStrike">
                          <a:solidFill>
                            <a:srgbClr val="000000"/>
                          </a:solidFill>
                          <a:effectLst/>
                          <a:latin typeface="Arial" panose="020B0604020202020204" pitchFamily="34" charset="0"/>
                        </a:rPr>
                        <a:t>Six Months Ended June 30</a:t>
                      </a:r>
                    </a:p>
                  </a:txBody>
                  <a:tcPr marL="4539" marR="4539" marT="453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750" b="1" i="0" u="none" strike="noStrike">
                        <a:solidFill>
                          <a:srgbClr val="000000"/>
                        </a:solidFill>
                        <a:effectLst/>
                        <a:latin typeface="Arial" panose="020B0604020202020204" pitchFamily="34" charset="0"/>
                      </a:endParaRPr>
                    </a:p>
                  </a:txBody>
                  <a:tcPr marL="4539" marR="4539" marT="4539"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750" b="1" i="0" u="none" strike="noStrike">
                          <a:solidFill>
                            <a:srgbClr val="000000"/>
                          </a:solidFill>
                          <a:effectLst/>
                          <a:latin typeface="Arial" panose="020B0604020202020204" pitchFamily="34" charset="0"/>
                        </a:rPr>
                        <a:t>Nine Months Ended September 30</a:t>
                      </a:r>
                    </a:p>
                  </a:txBody>
                  <a:tcPr marL="4539" marR="4539" marT="453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750" b="1" i="0" u="none" strike="noStrike">
                        <a:solidFill>
                          <a:srgbClr val="000000"/>
                        </a:solidFill>
                        <a:effectLst/>
                        <a:latin typeface="Arial" panose="020B0604020202020204" pitchFamily="34" charset="0"/>
                      </a:endParaRPr>
                    </a:p>
                  </a:txBody>
                  <a:tcPr marL="4539" marR="4539" marT="4539"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750" b="1" i="0" u="none" strike="noStrike">
                          <a:solidFill>
                            <a:srgbClr val="000000"/>
                          </a:solidFill>
                          <a:effectLst/>
                          <a:latin typeface="Arial" panose="020B0604020202020204" pitchFamily="34" charset="0"/>
                        </a:rPr>
                        <a:t>Year Ended December 31</a:t>
                      </a:r>
                    </a:p>
                  </a:txBody>
                  <a:tcPr marL="4539" marR="4539" marT="453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750" b="1" i="0" u="none" strike="noStrike">
                        <a:solidFill>
                          <a:srgbClr val="000000"/>
                        </a:solidFill>
                        <a:effectLst/>
                        <a:latin typeface="Arial" panose="020B0604020202020204" pitchFamily="34" charset="0"/>
                      </a:endParaRPr>
                    </a:p>
                  </a:txBody>
                  <a:tcPr marL="4539" marR="4539" marT="4539" marB="0" anchor="ctr">
                    <a:lnL>
                      <a:noFill/>
                    </a:lnL>
                    <a:lnR>
                      <a:noFill/>
                    </a:lnR>
                    <a:lnT>
                      <a:noFill/>
                    </a:lnT>
                    <a:lnB>
                      <a:noFill/>
                    </a:lnB>
                    <a:noFill/>
                  </a:tcPr>
                </a:tc>
                <a:tc>
                  <a:txBody>
                    <a:bodyPr/>
                    <a:lstStyle/>
                    <a:p>
                      <a:pPr algn="ctr" fontAlgn="ctr"/>
                      <a:r>
                        <a:rPr lang="en-US" sz="750" b="1" i="0" u="none" strike="noStrike">
                          <a:solidFill>
                            <a:srgbClr val="000000"/>
                          </a:solidFill>
                          <a:effectLst/>
                          <a:latin typeface="Arial" panose="020B0604020202020204" pitchFamily="34" charset="0"/>
                        </a:rPr>
                        <a:t>Three Months Ended March 31</a:t>
                      </a:r>
                    </a:p>
                  </a:txBody>
                  <a:tcPr marL="4539" marR="4539" marT="453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750" b="1" i="0" u="none" strike="noStrike">
                        <a:solidFill>
                          <a:srgbClr val="000000"/>
                        </a:solidFill>
                        <a:effectLst/>
                        <a:latin typeface="Arial" panose="020B0604020202020204" pitchFamily="34" charset="0"/>
                      </a:endParaRPr>
                    </a:p>
                  </a:txBody>
                  <a:tcPr marL="4539" marR="4539" marT="4539"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750" b="1" i="0" u="none" strike="noStrike">
                          <a:solidFill>
                            <a:srgbClr val="000000"/>
                          </a:solidFill>
                          <a:effectLst/>
                          <a:latin typeface="Arial" panose="020B0604020202020204" pitchFamily="34" charset="0"/>
                        </a:rPr>
                        <a:t>Six Months Ended June 30</a:t>
                      </a:r>
                    </a:p>
                  </a:txBody>
                  <a:tcPr marL="4539" marR="4539" marT="453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750" b="1" i="0" u="none" strike="noStrike">
                        <a:solidFill>
                          <a:srgbClr val="000000"/>
                        </a:solidFill>
                        <a:effectLst/>
                        <a:latin typeface="Arial" panose="020B0604020202020204" pitchFamily="34" charset="0"/>
                      </a:endParaRPr>
                    </a:p>
                  </a:txBody>
                  <a:tcPr marL="4539" marR="4539" marT="4539"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750" b="1" i="0" u="none" strike="noStrike">
                          <a:solidFill>
                            <a:srgbClr val="000000"/>
                          </a:solidFill>
                          <a:effectLst/>
                          <a:latin typeface="Arial" panose="020B0604020202020204" pitchFamily="34" charset="0"/>
                        </a:rPr>
                        <a:t>Nine Months Ended September 30</a:t>
                      </a:r>
                    </a:p>
                  </a:txBody>
                  <a:tcPr marL="4539" marR="4539" marT="453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750" b="1" i="0" u="none" strike="noStrike">
                        <a:solidFill>
                          <a:srgbClr val="000000"/>
                        </a:solidFill>
                        <a:effectLst/>
                        <a:latin typeface="Arial" panose="020B0604020202020204" pitchFamily="34" charset="0"/>
                      </a:endParaRPr>
                    </a:p>
                  </a:txBody>
                  <a:tcPr marL="4539" marR="4539" marT="4539"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750" b="1" i="0" u="none" strike="noStrike">
                          <a:solidFill>
                            <a:srgbClr val="000000"/>
                          </a:solidFill>
                          <a:effectLst/>
                          <a:latin typeface="Arial" panose="020B0604020202020204" pitchFamily="34" charset="0"/>
                        </a:rPr>
                        <a:t>Year Ended December 31</a:t>
                      </a:r>
                    </a:p>
                  </a:txBody>
                  <a:tcPr marL="4539" marR="4539" marT="453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63432474"/>
                  </a:ext>
                </a:extLst>
              </a:tr>
              <a:tr h="125291">
                <a:tc>
                  <a:txBody>
                    <a:bodyPr/>
                    <a:lstStyle/>
                    <a:p>
                      <a:pPr algn="ctr" fontAlgn="b"/>
                      <a:endParaRPr lang="en-US" sz="750" b="1"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l" fontAlgn="b"/>
                      <a:endParaRPr lang="en-US" sz="750" b="1"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ctr" fontAlgn="b"/>
                      <a:endParaRPr lang="en-US" sz="750" b="1" i="0" u="none" strike="noStrike">
                        <a:solidFill>
                          <a:srgbClr val="000000"/>
                        </a:solidFill>
                        <a:effectLst/>
                        <a:latin typeface="Arial" panose="020B0604020202020204" pitchFamily="34" charset="0"/>
                      </a:endParaRPr>
                    </a:p>
                  </a:txBody>
                  <a:tcPr marL="4539" marR="4539" marT="453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750" b="1"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ctr" fontAlgn="b"/>
                      <a:endParaRPr lang="en-US" sz="750" b="1" i="0" u="none" strike="noStrike">
                        <a:solidFill>
                          <a:srgbClr val="000000"/>
                        </a:solidFill>
                        <a:effectLst/>
                        <a:latin typeface="Arial" panose="020B0604020202020204" pitchFamily="34" charset="0"/>
                      </a:endParaRPr>
                    </a:p>
                  </a:txBody>
                  <a:tcPr marL="4539" marR="4539" marT="453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750" b="1"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ctr" fontAlgn="b"/>
                      <a:endParaRPr lang="en-US" sz="750" b="1" i="0" u="none" strike="noStrike">
                        <a:solidFill>
                          <a:srgbClr val="000000"/>
                        </a:solidFill>
                        <a:effectLst/>
                        <a:latin typeface="Arial" panose="020B0604020202020204" pitchFamily="34" charset="0"/>
                      </a:endParaRPr>
                    </a:p>
                  </a:txBody>
                  <a:tcPr marL="4539" marR="4539" marT="453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750" b="1"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ctr" fontAlgn="b"/>
                      <a:endParaRPr lang="en-US" sz="750" b="1" i="0" u="none" strike="noStrike">
                        <a:solidFill>
                          <a:srgbClr val="000000"/>
                        </a:solidFill>
                        <a:effectLst/>
                        <a:latin typeface="Arial" panose="020B0604020202020204" pitchFamily="34" charset="0"/>
                      </a:endParaRPr>
                    </a:p>
                  </a:txBody>
                  <a:tcPr marL="4539" marR="4539" marT="453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750" b="1"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ctr" fontAlgn="b"/>
                      <a:endParaRPr lang="en-US" sz="750" b="1" i="0" u="none" strike="noStrike">
                        <a:solidFill>
                          <a:srgbClr val="000000"/>
                        </a:solidFill>
                        <a:effectLst/>
                        <a:latin typeface="Arial" panose="020B0604020202020204" pitchFamily="34" charset="0"/>
                      </a:endParaRPr>
                    </a:p>
                  </a:txBody>
                  <a:tcPr marL="4539" marR="4539" marT="453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750" b="1"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ctr" fontAlgn="b"/>
                      <a:endParaRPr lang="en-US" sz="750" b="1" i="0" u="none" strike="noStrike">
                        <a:solidFill>
                          <a:srgbClr val="000000"/>
                        </a:solidFill>
                        <a:effectLst/>
                        <a:latin typeface="Arial" panose="020B0604020202020204" pitchFamily="34" charset="0"/>
                      </a:endParaRPr>
                    </a:p>
                  </a:txBody>
                  <a:tcPr marL="4539" marR="4539" marT="453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750" b="1"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ctr" fontAlgn="b"/>
                      <a:endParaRPr lang="en-US" sz="750" b="1" i="0" u="none" strike="noStrike">
                        <a:solidFill>
                          <a:srgbClr val="000000"/>
                        </a:solidFill>
                        <a:effectLst/>
                        <a:latin typeface="Arial" panose="020B0604020202020204" pitchFamily="34" charset="0"/>
                      </a:endParaRPr>
                    </a:p>
                  </a:txBody>
                  <a:tcPr marL="4539" marR="4539" marT="453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750" b="1"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ctr" fontAlgn="b"/>
                      <a:endParaRPr lang="en-US" sz="750" b="1" i="0" u="none" strike="noStrike">
                        <a:solidFill>
                          <a:srgbClr val="000000"/>
                        </a:solidFill>
                        <a:effectLst/>
                        <a:latin typeface="Arial" panose="020B0604020202020204" pitchFamily="34" charset="0"/>
                      </a:endParaRPr>
                    </a:p>
                  </a:txBody>
                  <a:tcPr marL="4539" marR="4539" marT="453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750" b="1"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ctr" fontAlgn="b"/>
                      <a:endParaRPr lang="en-US" sz="750" b="1" i="0" u="none" strike="noStrike">
                        <a:solidFill>
                          <a:srgbClr val="000000"/>
                        </a:solidFill>
                        <a:effectLst/>
                        <a:latin typeface="Arial" panose="020B0604020202020204" pitchFamily="34" charset="0"/>
                      </a:endParaRPr>
                    </a:p>
                  </a:txBody>
                  <a:tcPr marL="4539" marR="4539" marT="453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750" b="1"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ctr" fontAlgn="b"/>
                      <a:endParaRPr lang="en-US" sz="750" b="1" i="0" u="none" strike="noStrike">
                        <a:solidFill>
                          <a:srgbClr val="000000"/>
                        </a:solidFill>
                        <a:effectLst/>
                        <a:latin typeface="Arial" panose="020B0604020202020204" pitchFamily="34" charset="0"/>
                      </a:endParaRPr>
                    </a:p>
                  </a:txBody>
                  <a:tcPr marL="4539" marR="4539" marT="453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750" b="1"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ctr" fontAlgn="b"/>
                      <a:endParaRPr lang="en-US" sz="750" b="1" i="0" u="none" strike="noStrike">
                        <a:solidFill>
                          <a:srgbClr val="000000"/>
                        </a:solidFill>
                        <a:effectLst/>
                        <a:latin typeface="Arial" panose="020B0604020202020204" pitchFamily="34" charset="0"/>
                      </a:endParaRPr>
                    </a:p>
                  </a:txBody>
                  <a:tcPr marL="4539" marR="4539" marT="453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750" b="1"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ctr" fontAlgn="b"/>
                      <a:endParaRPr lang="en-US" sz="750" b="1" i="0" u="none" strike="noStrike">
                        <a:solidFill>
                          <a:srgbClr val="000000"/>
                        </a:solidFill>
                        <a:effectLst/>
                        <a:latin typeface="Arial" panose="020B0604020202020204" pitchFamily="34" charset="0"/>
                      </a:endParaRPr>
                    </a:p>
                  </a:txBody>
                  <a:tcPr marL="4539" marR="4539" marT="4539"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713048362"/>
                  </a:ext>
                </a:extLst>
              </a:tr>
              <a:tr h="125291">
                <a:tc>
                  <a:txBody>
                    <a:bodyPr/>
                    <a:lstStyle/>
                    <a:p>
                      <a:pPr algn="l" fontAlgn="t"/>
                      <a:r>
                        <a:rPr lang="en-US" sz="750" b="1" i="0" u="none" strike="noStrike">
                          <a:solidFill>
                            <a:srgbClr val="000000"/>
                          </a:solidFill>
                          <a:effectLst/>
                          <a:latin typeface="Arial" panose="020B0604020202020204" pitchFamily="34" charset="0"/>
                        </a:rPr>
                        <a:t>Cash flows from operating activities</a:t>
                      </a:r>
                    </a:p>
                  </a:txBody>
                  <a:tcPr marL="4539" marR="4539" marT="4539" marB="0">
                    <a:lnL>
                      <a:noFill/>
                    </a:lnL>
                    <a:lnR>
                      <a:noFill/>
                    </a:lnR>
                    <a:lnT>
                      <a:noFill/>
                    </a:lnT>
                    <a:lnB>
                      <a:noFill/>
                    </a:lnB>
                    <a:solidFill>
                      <a:srgbClr val="D9D9D9"/>
                    </a:solidFill>
                  </a:tcPr>
                </a:tc>
                <a:tc>
                  <a:txBody>
                    <a:bodyPr/>
                    <a:lstStyle/>
                    <a:p>
                      <a:pPr algn="l"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solidFill>
                      <a:srgbClr val="D9D9D9"/>
                    </a:solidFill>
                  </a:tcPr>
                </a:tc>
                <a:tc>
                  <a:txBody>
                    <a:bodyPr/>
                    <a:lstStyle/>
                    <a:p>
                      <a:pPr algn="r" fontAlgn="b"/>
                      <a:r>
                        <a:rPr lang="en-US" sz="750" b="0" i="0" u="none" strike="noStrike">
                          <a:solidFill>
                            <a:srgbClr val="000000"/>
                          </a:solidFill>
                          <a:effectLst/>
                          <a:latin typeface="Arial" panose="020B0604020202020204" pitchFamily="34" charset="0"/>
                        </a:rPr>
                        <a:t> $              21 </a:t>
                      </a:r>
                    </a:p>
                  </a:txBody>
                  <a:tcPr marL="4539" marR="4539" marT="4539" marB="0" anchor="b">
                    <a:lnL>
                      <a:noFill/>
                    </a:lnL>
                    <a:lnR>
                      <a:noFill/>
                    </a:lnR>
                    <a:lnT>
                      <a:noFill/>
                    </a:lnT>
                    <a:lnB>
                      <a:noFill/>
                    </a:lnB>
                    <a:solidFill>
                      <a:srgbClr val="D9D9D9"/>
                    </a:solidFill>
                  </a:tcPr>
                </a:tc>
                <a:tc>
                  <a:txBody>
                    <a:bodyPr/>
                    <a:lstStyle/>
                    <a:p>
                      <a:pPr algn="r"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solidFill>
                      <a:srgbClr val="D9D9D9"/>
                    </a:solidFill>
                  </a:tcPr>
                </a:tc>
                <a:tc>
                  <a:txBody>
                    <a:bodyPr/>
                    <a:lstStyle/>
                    <a:p>
                      <a:pPr algn="r" fontAlgn="b"/>
                      <a:r>
                        <a:rPr lang="en-US" sz="750" b="0" i="0" u="none" strike="noStrike">
                          <a:solidFill>
                            <a:srgbClr val="000000"/>
                          </a:solidFill>
                          <a:effectLst/>
                          <a:latin typeface="Arial" panose="020B0604020202020204" pitchFamily="34" charset="0"/>
                        </a:rPr>
                        <a:t> $             258 </a:t>
                      </a:r>
                    </a:p>
                  </a:txBody>
                  <a:tcPr marL="4539" marR="4539" marT="4539" marB="0" anchor="b">
                    <a:lnL>
                      <a:noFill/>
                    </a:lnL>
                    <a:lnR>
                      <a:noFill/>
                    </a:lnR>
                    <a:lnT>
                      <a:noFill/>
                    </a:lnT>
                    <a:lnB>
                      <a:noFill/>
                    </a:lnB>
                    <a:solidFill>
                      <a:srgbClr val="D9D9D9"/>
                    </a:solidFill>
                  </a:tcPr>
                </a:tc>
                <a:tc>
                  <a:txBody>
                    <a:bodyPr/>
                    <a:lstStyle/>
                    <a:p>
                      <a:pPr algn="r"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solidFill>
                      <a:srgbClr val="D9D9D9"/>
                    </a:solidFill>
                  </a:tcPr>
                </a:tc>
                <a:tc>
                  <a:txBody>
                    <a:bodyPr/>
                    <a:lstStyle/>
                    <a:p>
                      <a:pPr algn="r" fontAlgn="b"/>
                      <a:r>
                        <a:rPr lang="en-US" sz="750" b="0" i="0" u="none" strike="noStrike">
                          <a:solidFill>
                            <a:srgbClr val="000000"/>
                          </a:solidFill>
                          <a:effectLst/>
                          <a:latin typeface="Arial" panose="020B0604020202020204" pitchFamily="34" charset="0"/>
                        </a:rPr>
                        <a:t> $             437 </a:t>
                      </a:r>
                    </a:p>
                  </a:txBody>
                  <a:tcPr marL="4539" marR="4539" marT="4539" marB="0" anchor="b">
                    <a:lnL>
                      <a:noFill/>
                    </a:lnL>
                    <a:lnR>
                      <a:noFill/>
                    </a:lnR>
                    <a:lnT>
                      <a:noFill/>
                    </a:lnT>
                    <a:lnB>
                      <a:noFill/>
                    </a:lnB>
                    <a:solidFill>
                      <a:srgbClr val="D9D9D9"/>
                    </a:solidFill>
                  </a:tcPr>
                </a:tc>
                <a:tc>
                  <a:txBody>
                    <a:bodyPr/>
                    <a:lstStyle/>
                    <a:p>
                      <a:pPr algn="r"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solidFill>
                      <a:srgbClr val="D9D9D9"/>
                    </a:solidFill>
                  </a:tcPr>
                </a:tc>
                <a:tc>
                  <a:txBody>
                    <a:bodyPr/>
                    <a:lstStyle/>
                    <a:p>
                      <a:pPr algn="r" fontAlgn="b"/>
                      <a:r>
                        <a:rPr lang="en-US" sz="750" b="0" i="0" u="none" strike="noStrike">
                          <a:solidFill>
                            <a:srgbClr val="000000"/>
                          </a:solidFill>
                          <a:effectLst/>
                          <a:latin typeface="Arial" panose="020B0604020202020204" pitchFamily="34" charset="0"/>
                        </a:rPr>
                        <a:t> $             812 </a:t>
                      </a:r>
                    </a:p>
                  </a:txBody>
                  <a:tcPr marL="4539" marR="4539" marT="4539" marB="0" anchor="b">
                    <a:lnL>
                      <a:noFill/>
                    </a:lnL>
                    <a:lnR>
                      <a:noFill/>
                    </a:lnR>
                    <a:lnT>
                      <a:noFill/>
                    </a:lnT>
                    <a:lnB>
                      <a:noFill/>
                    </a:lnB>
                    <a:solidFill>
                      <a:srgbClr val="D9D9D9"/>
                    </a:solidFill>
                  </a:tcPr>
                </a:tc>
                <a:tc>
                  <a:txBody>
                    <a:bodyPr/>
                    <a:lstStyle/>
                    <a:p>
                      <a:pPr algn="l"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r" fontAlgn="b"/>
                      <a:r>
                        <a:rPr lang="en-US" sz="750" b="0" i="0" u="none" strike="noStrike">
                          <a:solidFill>
                            <a:srgbClr val="000000"/>
                          </a:solidFill>
                          <a:effectLst/>
                          <a:latin typeface="Arial" panose="020B0604020202020204" pitchFamily="34" charset="0"/>
                        </a:rPr>
                        <a:t> $             134 </a:t>
                      </a:r>
                    </a:p>
                  </a:txBody>
                  <a:tcPr marL="4539" marR="4539" marT="4539" marB="0" anchor="b">
                    <a:lnL>
                      <a:noFill/>
                    </a:lnL>
                    <a:lnR>
                      <a:noFill/>
                    </a:lnR>
                    <a:lnT>
                      <a:noFill/>
                    </a:lnT>
                    <a:lnB>
                      <a:noFill/>
                    </a:lnB>
                    <a:solidFill>
                      <a:srgbClr val="D9D9D9"/>
                    </a:solidFill>
                  </a:tcPr>
                </a:tc>
                <a:tc>
                  <a:txBody>
                    <a:bodyPr/>
                    <a:lstStyle/>
                    <a:p>
                      <a:pPr algn="r"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solidFill>
                      <a:srgbClr val="D9D9D9"/>
                    </a:solidFill>
                  </a:tcPr>
                </a:tc>
                <a:tc>
                  <a:txBody>
                    <a:bodyPr/>
                    <a:lstStyle/>
                    <a:p>
                      <a:pPr algn="r" fontAlgn="b"/>
                      <a:r>
                        <a:rPr lang="en-US" sz="750" b="0" i="0" u="none" strike="noStrike">
                          <a:solidFill>
                            <a:srgbClr val="000000"/>
                          </a:solidFill>
                          <a:effectLst/>
                          <a:latin typeface="Arial" panose="020B0604020202020204" pitchFamily="34" charset="0"/>
                        </a:rPr>
                        <a:t> $             430 </a:t>
                      </a:r>
                    </a:p>
                  </a:txBody>
                  <a:tcPr marL="4539" marR="4539" marT="4539" marB="0" anchor="b">
                    <a:lnL>
                      <a:noFill/>
                    </a:lnL>
                    <a:lnR>
                      <a:noFill/>
                    </a:lnR>
                    <a:lnT>
                      <a:noFill/>
                    </a:lnT>
                    <a:lnB>
                      <a:noFill/>
                    </a:lnB>
                    <a:solidFill>
                      <a:srgbClr val="D9D9D9"/>
                    </a:solidFill>
                  </a:tcPr>
                </a:tc>
                <a:tc>
                  <a:txBody>
                    <a:bodyPr/>
                    <a:lstStyle/>
                    <a:p>
                      <a:pPr algn="r"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solidFill>
                      <a:srgbClr val="D9D9D9"/>
                    </a:solidFill>
                  </a:tcPr>
                </a:tc>
                <a:tc>
                  <a:txBody>
                    <a:bodyPr/>
                    <a:lstStyle/>
                    <a:p>
                      <a:pPr algn="r" fontAlgn="b"/>
                      <a:r>
                        <a:rPr lang="en-US" sz="750" b="0" i="0" u="none" strike="noStrike">
                          <a:solidFill>
                            <a:srgbClr val="000000"/>
                          </a:solidFill>
                          <a:effectLst/>
                          <a:latin typeface="Arial" panose="020B0604020202020204" pitchFamily="34" charset="0"/>
                        </a:rPr>
                        <a:t> $             823 </a:t>
                      </a:r>
                    </a:p>
                  </a:txBody>
                  <a:tcPr marL="4539" marR="4539" marT="4539" marB="0" anchor="b">
                    <a:lnL>
                      <a:noFill/>
                    </a:lnL>
                    <a:lnR>
                      <a:noFill/>
                    </a:lnR>
                    <a:lnT>
                      <a:noFill/>
                    </a:lnT>
                    <a:lnB>
                      <a:noFill/>
                    </a:lnB>
                    <a:solidFill>
                      <a:srgbClr val="D9D9D9"/>
                    </a:solidFill>
                  </a:tcPr>
                </a:tc>
                <a:tc>
                  <a:txBody>
                    <a:bodyPr/>
                    <a:lstStyle/>
                    <a:p>
                      <a:pPr algn="r"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solidFill>
                      <a:srgbClr val="D9D9D9"/>
                    </a:solidFill>
                  </a:tcPr>
                </a:tc>
                <a:tc>
                  <a:txBody>
                    <a:bodyPr/>
                    <a:lstStyle/>
                    <a:p>
                      <a:pPr algn="r" fontAlgn="b"/>
                      <a:r>
                        <a:rPr lang="en-US" sz="750" b="0" i="0" u="none" strike="noStrike">
                          <a:solidFill>
                            <a:srgbClr val="000000"/>
                          </a:solidFill>
                          <a:effectLst/>
                          <a:latin typeface="Arial" panose="020B0604020202020204" pitchFamily="34" charset="0"/>
                        </a:rPr>
                        <a:t> $          1,345 </a:t>
                      </a:r>
                    </a:p>
                  </a:txBody>
                  <a:tcPr marL="4539" marR="4539" marT="4539" marB="0" anchor="b">
                    <a:lnL>
                      <a:noFill/>
                    </a:lnL>
                    <a:lnR>
                      <a:noFill/>
                    </a:lnR>
                    <a:lnT>
                      <a:noFill/>
                    </a:lnT>
                    <a:lnB>
                      <a:noFill/>
                    </a:lnB>
                    <a:solidFill>
                      <a:srgbClr val="D9D9D9"/>
                    </a:solidFill>
                  </a:tcPr>
                </a:tc>
                <a:tc>
                  <a:txBody>
                    <a:bodyPr/>
                    <a:lstStyle/>
                    <a:p>
                      <a:pPr algn="l"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r" fontAlgn="b"/>
                      <a:r>
                        <a:rPr lang="en-US" sz="750" b="0" i="0" u="none" strike="noStrike">
                          <a:solidFill>
                            <a:srgbClr val="000000"/>
                          </a:solidFill>
                          <a:effectLst/>
                          <a:latin typeface="Arial" panose="020B0604020202020204" pitchFamily="34" charset="0"/>
                        </a:rPr>
                        <a:t> $              24 </a:t>
                      </a:r>
                    </a:p>
                  </a:txBody>
                  <a:tcPr marL="4539" marR="4539" marT="4539" marB="0" anchor="b">
                    <a:lnL>
                      <a:noFill/>
                    </a:lnL>
                    <a:lnR>
                      <a:noFill/>
                    </a:lnR>
                    <a:lnT>
                      <a:noFill/>
                    </a:lnT>
                    <a:lnB>
                      <a:noFill/>
                    </a:lnB>
                    <a:solidFill>
                      <a:srgbClr val="D9D9D9"/>
                    </a:solidFill>
                  </a:tcPr>
                </a:tc>
                <a:tc>
                  <a:txBody>
                    <a:bodyPr/>
                    <a:lstStyle/>
                    <a:p>
                      <a:pPr algn="r"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solidFill>
                      <a:srgbClr val="D9D9D9"/>
                    </a:solidFill>
                  </a:tcPr>
                </a:tc>
                <a:tc>
                  <a:txBody>
                    <a:bodyPr/>
                    <a:lstStyle/>
                    <a:p>
                      <a:pPr algn="r" fontAlgn="b"/>
                      <a:r>
                        <a:rPr lang="en-US" sz="750" b="0" i="0" u="none" strike="noStrike">
                          <a:solidFill>
                            <a:srgbClr val="000000"/>
                          </a:solidFill>
                          <a:effectLst/>
                          <a:latin typeface="Arial" panose="020B0604020202020204" pitchFamily="34" charset="0"/>
                        </a:rPr>
                        <a:t> $             431 </a:t>
                      </a:r>
                    </a:p>
                  </a:txBody>
                  <a:tcPr marL="4539" marR="4539" marT="4539" marB="0" anchor="b">
                    <a:lnL>
                      <a:noFill/>
                    </a:lnL>
                    <a:lnR>
                      <a:noFill/>
                    </a:lnR>
                    <a:lnT>
                      <a:noFill/>
                    </a:lnT>
                    <a:lnB>
                      <a:noFill/>
                    </a:lnB>
                    <a:solidFill>
                      <a:srgbClr val="D9D9D9"/>
                    </a:solidFill>
                  </a:tcPr>
                </a:tc>
                <a:tc>
                  <a:txBody>
                    <a:bodyPr/>
                    <a:lstStyle/>
                    <a:p>
                      <a:pPr algn="r"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solidFill>
                      <a:srgbClr val="D9D9D9"/>
                    </a:solidFill>
                  </a:tcPr>
                </a:tc>
                <a:tc>
                  <a:txBody>
                    <a:bodyPr/>
                    <a:lstStyle/>
                    <a:p>
                      <a:pPr algn="r" fontAlgn="b"/>
                      <a:r>
                        <a:rPr lang="en-US" sz="750" b="0" i="0" u="none" strike="noStrike">
                          <a:solidFill>
                            <a:srgbClr val="000000"/>
                          </a:solidFill>
                          <a:effectLst/>
                          <a:latin typeface="Arial" panose="020B0604020202020204" pitchFamily="34" charset="0"/>
                        </a:rPr>
                        <a:t> $             913 </a:t>
                      </a:r>
                    </a:p>
                  </a:txBody>
                  <a:tcPr marL="4539" marR="4539" marT="4539" marB="0" anchor="b">
                    <a:lnL>
                      <a:noFill/>
                    </a:lnL>
                    <a:lnR>
                      <a:noFill/>
                    </a:lnR>
                    <a:lnT>
                      <a:noFill/>
                    </a:lnT>
                    <a:lnB>
                      <a:noFill/>
                    </a:lnB>
                    <a:solidFill>
                      <a:srgbClr val="D9D9D9"/>
                    </a:solidFill>
                  </a:tcPr>
                </a:tc>
                <a:tc>
                  <a:txBody>
                    <a:bodyPr/>
                    <a:lstStyle/>
                    <a:p>
                      <a:pPr algn="r"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solidFill>
                      <a:srgbClr val="D9D9D9"/>
                    </a:solidFill>
                  </a:tcPr>
                </a:tc>
                <a:tc>
                  <a:txBody>
                    <a:bodyPr/>
                    <a:lstStyle/>
                    <a:p>
                      <a:pPr algn="r" fontAlgn="b"/>
                      <a:r>
                        <a:rPr lang="en-US" sz="750" b="0" i="0" u="none" strike="noStrike">
                          <a:solidFill>
                            <a:srgbClr val="000000"/>
                          </a:solidFill>
                          <a:effectLst/>
                          <a:latin typeface="Arial" panose="020B0604020202020204" pitchFamily="34" charset="0"/>
                        </a:rPr>
                        <a:t> $          1,512 </a:t>
                      </a:r>
                    </a:p>
                  </a:txBody>
                  <a:tcPr marL="4539" marR="4539" marT="4539" marB="0" anchor="b">
                    <a:lnL>
                      <a:noFill/>
                    </a:lnL>
                    <a:lnR>
                      <a:noFill/>
                    </a:lnR>
                    <a:lnT>
                      <a:noFill/>
                    </a:lnT>
                    <a:lnB>
                      <a:noFill/>
                    </a:lnB>
                    <a:solidFill>
                      <a:srgbClr val="D9D9D9"/>
                    </a:solidFill>
                  </a:tcPr>
                </a:tc>
                <a:extLst>
                  <a:ext uri="{0D108BD9-81ED-4DB2-BD59-A6C34878D82A}">
                    <a16:rowId xmlns:a16="http://schemas.microsoft.com/office/drawing/2014/main" val="4102409641"/>
                  </a:ext>
                </a:extLst>
              </a:tr>
              <a:tr h="120472">
                <a:tc>
                  <a:txBody>
                    <a:bodyPr/>
                    <a:lstStyle/>
                    <a:p>
                      <a:pPr algn="l" fontAlgn="t"/>
                      <a:r>
                        <a:rPr lang="en-US" sz="750" b="0" i="0" u="none" strike="noStrike">
                          <a:solidFill>
                            <a:srgbClr val="000000"/>
                          </a:solidFill>
                          <a:effectLst/>
                          <a:latin typeface="Arial" panose="020B0604020202020204" pitchFamily="34" charset="0"/>
                        </a:rPr>
                        <a:t>Less: Additions to fixed assets and software for internal use</a:t>
                      </a:r>
                    </a:p>
                  </a:txBody>
                  <a:tcPr marL="4539" marR="4539" marT="4539" marB="0">
                    <a:lnL>
                      <a:noFill/>
                    </a:lnL>
                    <a:lnR>
                      <a:noFill/>
                    </a:lnR>
                    <a:lnT>
                      <a:noFill/>
                    </a:lnT>
                    <a:lnB>
                      <a:noFill/>
                    </a:lnB>
                    <a:noFill/>
                  </a:tcPr>
                </a:tc>
                <a:tc>
                  <a:txBody>
                    <a:bodyPr/>
                    <a:lstStyle/>
                    <a:p>
                      <a:pPr algn="l"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r" fontAlgn="b"/>
                      <a:r>
                        <a:rPr lang="en-US" sz="750" b="0" i="0" u="none" strike="noStrike">
                          <a:solidFill>
                            <a:srgbClr val="000000"/>
                          </a:solidFill>
                          <a:effectLst/>
                          <a:latin typeface="Arial" panose="020B0604020202020204" pitchFamily="34" charset="0"/>
                        </a:rPr>
                        <a:t>                (31)</a:t>
                      </a:r>
                    </a:p>
                  </a:txBody>
                  <a:tcPr marL="4539" marR="4539" marT="4539" marB="0" anchor="b">
                    <a:lnL>
                      <a:noFill/>
                    </a:lnL>
                    <a:lnR>
                      <a:noFill/>
                    </a:lnR>
                    <a:lnT>
                      <a:noFill/>
                    </a:lnT>
                    <a:lnB>
                      <a:noFill/>
                    </a:lnB>
                    <a:noFill/>
                  </a:tcPr>
                </a:tc>
                <a:tc>
                  <a:txBody>
                    <a:bodyPr/>
                    <a:lstStyle/>
                    <a:p>
                      <a:pPr algn="r"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r" fontAlgn="b"/>
                      <a:r>
                        <a:rPr lang="en-US" sz="750" b="0" i="0" u="none" strike="noStrike">
                          <a:solidFill>
                            <a:srgbClr val="000000"/>
                          </a:solidFill>
                          <a:effectLst/>
                          <a:latin typeface="Arial" panose="020B0604020202020204" pitchFamily="34" charset="0"/>
                        </a:rPr>
                        <a:t>                (60)</a:t>
                      </a:r>
                    </a:p>
                  </a:txBody>
                  <a:tcPr marL="4539" marR="4539" marT="4539" marB="0" anchor="b">
                    <a:lnL>
                      <a:noFill/>
                    </a:lnL>
                    <a:lnR>
                      <a:noFill/>
                    </a:lnR>
                    <a:lnT>
                      <a:noFill/>
                    </a:lnT>
                    <a:lnB>
                      <a:noFill/>
                    </a:lnB>
                    <a:noFill/>
                  </a:tcPr>
                </a:tc>
                <a:tc>
                  <a:txBody>
                    <a:bodyPr/>
                    <a:lstStyle/>
                    <a:p>
                      <a:pPr algn="r"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r" fontAlgn="b"/>
                      <a:r>
                        <a:rPr lang="en-US" sz="750" b="0" i="0" u="none" strike="noStrike">
                          <a:solidFill>
                            <a:srgbClr val="000000"/>
                          </a:solidFill>
                          <a:effectLst/>
                          <a:latin typeface="Arial" panose="020B0604020202020204" pitchFamily="34" charset="0"/>
                        </a:rPr>
                        <a:t>              (100)</a:t>
                      </a:r>
                    </a:p>
                  </a:txBody>
                  <a:tcPr marL="4539" marR="4539" marT="4539" marB="0" anchor="b">
                    <a:lnL>
                      <a:noFill/>
                    </a:lnL>
                    <a:lnR>
                      <a:noFill/>
                    </a:lnR>
                    <a:lnT>
                      <a:noFill/>
                    </a:lnT>
                    <a:lnB>
                      <a:noFill/>
                    </a:lnB>
                    <a:noFill/>
                  </a:tcPr>
                </a:tc>
                <a:tc>
                  <a:txBody>
                    <a:bodyPr/>
                    <a:lstStyle/>
                    <a:p>
                      <a:pPr algn="r"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r" fontAlgn="b"/>
                      <a:r>
                        <a:rPr lang="en-US" sz="750" b="0" i="0" u="none" strike="noStrike">
                          <a:solidFill>
                            <a:srgbClr val="000000"/>
                          </a:solidFill>
                          <a:effectLst/>
                          <a:latin typeface="Arial" panose="020B0604020202020204" pitchFamily="34" charset="0"/>
                        </a:rPr>
                        <a:t>              (138)</a:t>
                      </a:r>
                    </a:p>
                  </a:txBody>
                  <a:tcPr marL="4539" marR="4539" marT="4539" marB="0" anchor="b">
                    <a:lnL>
                      <a:noFill/>
                    </a:lnL>
                    <a:lnR>
                      <a:noFill/>
                    </a:lnR>
                    <a:lnT>
                      <a:noFill/>
                    </a:lnT>
                    <a:lnB>
                      <a:noFill/>
                    </a:lnB>
                    <a:noFill/>
                  </a:tcPr>
                </a:tc>
                <a:tc>
                  <a:txBody>
                    <a:bodyPr/>
                    <a:lstStyle/>
                    <a:p>
                      <a:pPr algn="l"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r" fontAlgn="b"/>
                      <a:r>
                        <a:rPr lang="en-US" sz="750" b="0" i="0" u="none" strike="noStrike">
                          <a:solidFill>
                            <a:srgbClr val="000000"/>
                          </a:solidFill>
                          <a:effectLst/>
                          <a:latin typeface="Arial" panose="020B0604020202020204" pitchFamily="34" charset="0"/>
                        </a:rPr>
                        <a:t>                (42)</a:t>
                      </a:r>
                    </a:p>
                  </a:txBody>
                  <a:tcPr marL="4539" marR="4539" marT="4539" marB="0" anchor="b">
                    <a:lnL>
                      <a:noFill/>
                    </a:lnL>
                    <a:lnR>
                      <a:noFill/>
                    </a:lnR>
                    <a:lnT>
                      <a:noFill/>
                    </a:lnT>
                    <a:lnB>
                      <a:noFill/>
                    </a:lnB>
                    <a:noFill/>
                  </a:tcPr>
                </a:tc>
                <a:tc>
                  <a:txBody>
                    <a:bodyPr/>
                    <a:lstStyle/>
                    <a:p>
                      <a:pPr algn="r"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r" fontAlgn="b"/>
                      <a:r>
                        <a:rPr lang="en-US" sz="750" b="0" i="0" u="none" strike="noStrike">
                          <a:solidFill>
                            <a:srgbClr val="000000"/>
                          </a:solidFill>
                          <a:effectLst/>
                          <a:latin typeface="Arial" panose="020B0604020202020204" pitchFamily="34" charset="0"/>
                        </a:rPr>
                        <a:t>                (80)</a:t>
                      </a:r>
                    </a:p>
                  </a:txBody>
                  <a:tcPr marL="4539" marR="4539" marT="4539" marB="0" anchor="b">
                    <a:lnL>
                      <a:noFill/>
                    </a:lnL>
                    <a:lnR>
                      <a:noFill/>
                    </a:lnR>
                    <a:lnT>
                      <a:noFill/>
                    </a:lnT>
                    <a:lnB>
                      <a:noFill/>
                    </a:lnB>
                    <a:noFill/>
                  </a:tcPr>
                </a:tc>
                <a:tc>
                  <a:txBody>
                    <a:bodyPr/>
                    <a:lstStyle/>
                    <a:p>
                      <a:pPr algn="r"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r" fontAlgn="b"/>
                      <a:r>
                        <a:rPr lang="en-US" sz="750" b="0" i="0" u="none" strike="noStrike">
                          <a:solidFill>
                            <a:srgbClr val="000000"/>
                          </a:solidFill>
                          <a:effectLst/>
                          <a:latin typeface="Arial" panose="020B0604020202020204" pitchFamily="34" charset="0"/>
                        </a:rPr>
                        <a:t>              (116)</a:t>
                      </a:r>
                    </a:p>
                  </a:txBody>
                  <a:tcPr marL="4539" marR="4539" marT="4539" marB="0" anchor="b">
                    <a:lnL>
                      <a:noFill/>
                    </a:lnL>
                    <a:lnR>
                      <a:noFill/>
                    </a:lnR>
                    <a:lnT>
                      <a:noFill/>
                    </a:lnT>
                    <a:lnB>
                      <a:noFill/>
                    </a:lnB>
                    <a:noFill/>
                  </a:tcPr>
                </a:tc>
                <a:tc>
                  <a:txBody>
                    <a:bodyPr/>
                    <a:lstStyle/>
                    <a:p>
                      <a:pPr algn="r"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r" fontAlgn="b"/>
                      <a:r>
                        <a:rPr lang="en-US" sz="750" b="0" i="0" u="none" strike="noStrike">
                          <a:solidFill>
                            <a:srgbClr val="000000"/>
                          </a:solidFill>
                          <a:effectLst/>
                          <a:latin typeface="Arial" panose="020B0604020202020204" pitchFamily="34" charset="0"/>
                        </a:rPr>
                        <a:t>              (153)</a:t>
                      </a:r>
                    </a:p>
                  </a:txBody>
                  <a:tcPr marL="4539" marR="4539" marT="4539" marB="0" anchor="b">
                    <a:lnL>
                      <a:noFill/>
                    </a:lnL>
                    <a:lnR>
                      <a:noFill/>
                    </a:lnR>
                    <a:lnT>
                      <a:noFill/>
                    </a:lnT>
                    <a:lnB>
                      <a:noFill/>
                    </a:lnB>
                    <a:noFill/>
                  </a:tcPr>
                </a:tc>
                <a:tc>
                  <a:txBody>
                    <a:bodyPr/>
                    <a:lstStyle/>
                    <a:p>
                      <a:pPr algn="l"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r" fontAlgn="b"/>
                      <a:r>
                        <a:rPr lang="en-US" sz="750" b="0" i="0" u="none" strike="noStrike">
                          <a:solidFill>
                            <a:srgbClr val="000000"/>
                          </a:solidFill>
                          <a:effectLst/>
                          <a:latin typeface="Arial" panose="020B0604020202020204" pitchFamily="34" charset="0"/>
                        </a:rPr>
                        <a:t>                (33)</a:t>
                      </a:r>
                    </a:p>
                  </a:txBody>
                  <a:tcPr marL="4539" marR="4539" marT="4539" marB="0" anchor="b">
                    <a:lnL>
                      <a:noFill/>
                    </a:lnL>
                    <a:lnR>
                      <a:noFill/>
                    </a:lnR>
                    <a:lnT>
                      <a:noFill/>
                    </a:lnT>
                    <a:lnB>
                      <a:noFill/>
                    </a:lnB>
                    <a:noFill/>
                  </a:tcPr>
                </a:tc>
                <a:tc>
                  <a:txBody>
                    <a:bodyPr/>
                    <a:lstStyle/>
                    <a:p>
                      <a:pPr algn="r"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r" fontAlgn="b"/>
                      <a:r>
                        <a:rPr lang="en-US" sz="750" b="0" i="0" u="none" strike="noStrike">
                          <a:solidFill>
                            <a:srgbClr val="000000"/>
                          </a:solidFill>
                          <a:effectLst/>
                          <a:latin typeface="Arial" panose="020B0604020202020204" pitchFamily="34" charset="0"/>
                        </a:rPr>
                        <a:t>                (70)</a:t>
                      </a:r>
                    </a:p>
                  </a:txBody>
                  <a:tcPr marL="4539" marR="4539" marT="4539" marB="0" anchor="b">
                    <a:lnL>
                      <a:noFill/>
                    </a:lnL>
                    <a:lnR>
                      <a:noFill/>
                    </a:lnR>
                    <a:lnT>
                      <a:noFill/>
                    </a:lnT>
                    <a:lnB>
                      <a:noFill/>
                    </a:lnB>
                    <a:noFill/>
                  </a:tcPr>
                </a:tc>
                <a:tc>
                  <a:txBody>
                    <a:bodyPr/>
                    <a:lstStyle/>
                    <a:p>
                      <a:pPr algn="r"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r" fontAlgn="b"/>
                      <a:r>
                        <a:rPr lang="en-US" sz="750" b="0" i="0" u="none" strike="noStrike">
                          <a:solidFill>
                            <a:srgbClr val="000000"/>
                          </a:solidFill>
                          <a:effectLst/>
                          <a:latin typeface="Arial" panose="020B0604020202020204" pitchFamily="34" charset="0"/>
                        </a:rPr>
                        <a:t>              (106)</a:t>
                      </a:r>
                    </a:p>
                  </a:txBody>
                  <a:tcPr marL="4539" marR="4539" marT="4539" marB="0" anchor="b">
                    <a:lnL>
                      <a:noFill/>
                    </a:lnL>
                    <a:lnR>
                      <a:noFill/>
                    </a:lnR>
                    <a:lnT>
                      <a:noFill/>
                    </a:lnT>
                    <a:lnB>
                      <a:noFill/>
                    </a:lnB>
                    <a:noFill/>
                  </a:tcPr>
                </a:tc>
                <a:tc>
                  <a:txBody>
                    <a:bodyPr/>
                    <a:lstStyle/>
                    <a:p>
                      <a:pPr algn="r"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r" fontAlgn="b"/>
                      <a:r>
                        <a:rPr lang="en-US" sz="750" b="0" i="0" u="none" strike="noStrike">
                          <a:solidFill>
                            <a:srgbClr val="000000"/>
                          </a:solidFill>
                          <a:effectLst/>
                          <a:latin typeface="Arial" panose="020B0604020202020204" pitchFamily="34" charset="0"/>
                        </a:rPr>
                        <a:t>              (136)</a:t>
                      </a:r>
                    </a:p>
                  </a:txBody>
                  <a:tcPr marL="4539" marR="4539" marT="4539" marB="0" anchor="b">
                    <a:lnL>
                      <a:noFill/>
                    </a:lnL>
                    <a:lnR>
                      <a:noFill/>
                    </a:lnR>
                    <a:lnT>
                      <a:noFill/>
                    </a:lnT>
                    <a:lnB>
                      <a:noFill/>
                    </a:lnB>
                    <a:noFill/>
                  </a:tcPr>
                </a:tc>
                <a:extLst>
                  <a:ext uri="{0D108BD9-81ED-4DB2-BD59-A6C34878D82A}">
                    <a16:rowId xmlns:a16="http://schemas.microsoft.com/office/drawing/2014/main" val="2452800900"/>
                  </a:ext>
                </a:extLst>
              </a:tr>
              <a:tr h="120472">
                <a:tc>
                  <a:txBody>
                    <a:bodyPr/>
                    <a:lstStyle/>
                    <a:p>
                      <a:pPr algn="l" fontAlgn="t"/>
                      <a:r>
                        <a:rPr lang="en-US" sz="750" b="0" i="0" u="none" strike="noStrike">
                          <a:solidFill>
                            <a:srgbClr val="000000"/>
                          </a:solidFill>
                          <a:effectLst/>
                          <a:latin typeface="Arial" panose="020B0604020202020204" pitchFamily="34" charset="0"/>
                        </a:rPr>
                        <a:t>Less: Capitalized software costs</a:t>
                      </a:r>
                    </a:p>
                  </a:txBody>
                  <a:tcPr marL="4539" marR="4539" marT="4539" marB="0">
                    <a:lnL>
                      <a:noFill/>
                    </a:lnL>
                    <a:lnR>
                      <a:noFill/>
                    </a:lnR>
                    <a:lnT>
                      <a:noFill/>
                    </a:lnT>
                    <a:lnB>
                      <a:noFill/>
                    </a:lnB>
                    <a:solidFill>
                      <a:srgbClr val="D9D9D9"/>
                    </a:solidFill>
                  </a:tcPr>
                </a:tc>
                <a:tc>
                  <a:txBody>
                    <a:bodyPr/>
                    <a:lstStyle/>
                    <a:p>
                      <a:pPr algn="l"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solidFill>
                      <a:srgbClr val="D9D9D9"/>
                    </a:solidFill>
                  </a:tcPr>
                </a:tc>
                <a:tc>
                  <a:txBody>
                    <a:bodyPr/>
                    <a:lstStyle/>
                    <a:p>
                      <a:pPr algn="r" fontAlgn="b"/>
                      <a:r>
                        <a:rPr lang="en-US" sz="750" b="0" i="0" u="none" strike="noStrike">
                          <a:solidFill>
                            <a:srgbClr val="000000"/>
                          </a:solidFill>
                          <a:effectLst/>
                          <a:latin typeface="Arial" panose="020B0604020202020204" pitchFamily="34" charset="0"/>
                        </a:rPr>
                        <a:t>                (15)</a:t>
                      </a:r>
                    </a:p>
                  </a:txBody>
                  <a:tcPr marL="4539" marR="4539" marT="4539"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solidFill>
                      <a:srgbClr val="D9D9D9"/>
                    </a:solidFill>
                  </a:tcPr>
                </a:tc>
                <a:tc>
                  <a:txBody>
                    <a:bodyPr/>
                    <a:lstStyle/>
                    <a:p>
                      <a:pPr algn="r" fontAlgn="b"/>
                      <a:r>
                        <a:rPr lang="en-US" sz="750" b="0" i="0" u="none" strike="noStrike">
                          <a:solidFill>
                            <a:srgbClr val="000000"/>
                          </a:solidFill>
                          <a:effectLst/>
                          <a:latin typeface="Arial" panose="020B0604020202020204" pitchFamily="34" charset="0"/>
                        </a:rPr>
                        <a:t>                (33)</a:t>
                      </a:r>
                    </a:p>
                  </a:txBody>
                  <a:tcPr marL="4539" marR="4539" marT="4539"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solidFill>
                      <a:srgbClr val="D9D9D9"/>
                    </a:solidFill>
                  </a:tcPr>
                </a:tc>
                <a:tc>
                  <a:txBody>
                    <a:bodyPr/>
                    <a:lstStyle/>
                    <a:p>
                      <a:pPr algn="r" fontAlgn="b"/>
                      <a:r>
                        <a:rPr lang="en-US" sz="750" b="0" i="0" u="none" strike="noStrike">
                          <a:solidFill>
                            <a:srgbClr val="000000"/>
                          </a:solidFill>
                          <a:effectLst/>
                          <a:latin typeface="Arial" panose="020B0604020202020204" pitchFamily="34" charset="0"/>
                        </a:rPr>
                        <a:t>                (50)</a:t>
                      </a:r>
                    </a:p>
                  </a:txBody>
                  <a:tcPr marL="4539" marR="4539" marT="4539"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solidFill>
                      <a:srgbClr val="D9D9D9"/>
                    </a:solidFill>
                  </a:tcPr>
                </a:tc>
                <a:tc>
                  <a:txBody>
                    <a:bodyPr/>
                    <a:lstStyle/>
                    <a:p>
                      <a:pPr algn="r" fontAlgn="b"/>
                      <a:r>
                        <a:rPr lang="en-US" sz="750" b="0" i="0" u="none" strike="noStrike">
                          <a:solidFill>
                            <a:srgbClr val="000000"/>
                          </a:solidFill>
                          <a:effectLst/>
                          <a:latin typeface="Arial" panose="020B0604020202020204" pitchFamily="34" charset="0"/>
                        </a:rPr>
                        <a:t>                (66)</a:t>
                      </a:r>
                    </a:p>
                  </a:txBody>
                  <a:tcPr marL="4539" marR="4539" marT="4539"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r" fontAlgn="b"/>
                      <a:r>
                        <a:rPr lang="en-US" sz="750" b="0" i="0" u="none" strike="noStrike">
                          <a:solidFill>
                            <a:srgbClr val="000000"/>
                          </a:solidFill>
                          <a:effectLst/>
                          <a:latin typeface="Arial" panose="020B0604020202020204" pitchFamily="34" charset="0"/>
                        </a:rPr>
                        <a:t>                (19)</a:t>
                      </a:r>
                    </a:p>
                  </a:txBody>
                  <a:tcPr marL="4539" marR="4539" marT="4539"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solidFill>
                      <a:srgbClr val="D9D9D9"/>
                    </a:solidFill>
                  </a:tcPr>
                </a:tc>
                <a:tc>
                  <a:txBody>
                    <a:bodyPr/>
                    <a:lstStyle/>
                    <a:p>
                      <a:pPr algn="r" fontAlgn="b"/>
                      <a:r>
                        <a:rPr lang="en-US" sz="750" b="0" i="0" u="none" strike="noStrike">
                          <a:solidFill>
                            <a:srgbClr val="000000"/>
                          </a:solidFill>
                          <a:effectLst/>
                          <a:latin typeface="Arial" panose="020B0604020202020204" pitchFamily="34" charset="0"/>
                        </a:rPr>
                        <a:t>                (41)</a:t>
                      </a:r>
                    </a:p>
                  </a:txBody>
                  <a:tcPr marL="4539" marR="4539" marT="4539"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solidFill>
                      <a:srgbClr val="D9D9D9"/>
                    </a:solidFill>
                  </a:tcPr>
                </a:tc>
                <a:tc>
                  <a:txBody>
                    <a:bodyPr/>
                    <a:lstStyle/>
                    <a:p>
                      <a:pPr algn="r" fontAlgn="b"/>
                      <a:r>
                        <a:rPr lang="en-US" sz="750" b="0" i="0" u="none" strike="noStrike">
                          <a:solidFill>
                            <a:srgbClr val="000000"/>
                          </a:solidFill>
                          <a:effectLst/>
                          <a:latin typeface="Arial" panose="020B0604020202020204" pitchFamily="34" charset="0"/>
                        </a:rPr>
                        <a:t>                (66)</a:t>
                      </a:r>
                    </a:p>
                  </a:txBody>
                  <a:tcPr marL="4539" marR="4539" marT="4539"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solidFill>
                      <a:srgbClr val="D9D9D9"/>
                    </a:solidFill>
                  </a:tcPr>
                </a:tc>
                <a:tc>
                  <a:txBody>
                    <a:bodyPr/>
                    <a:lstStyle/>
                    <a:p>
                      <a:pPr algn="r" fontAlgn="b"/>
                      <a:r>
                        <a:rPr lang="en-US" sz="750" b="0" i="0" u="none" strike="noStrike">
                          <a:solidFill>
                            <a:srgbClr val="000000"/>
                          </a:solidFill>
                          <a:effectLst/>
                          <a:latin typeface="Arial" panose="020B0604020202020204" pitchFamily="34" charset="0"/>
                        </a:rPr>
                        <a:t>                (89)</a:t>
                      </a:r>
                    </a:p>
                  </a:txBody>
                  <a:tcPr marL="4539" marR="4539" marT="4539"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r" fontAlgn="b"/>
                      <a:r>
                        <a:rPr lang="en-US" sz="750" b="0" i="0" u="none" strike="noStrike">
                          <a:solidFill>
                            <a:srgbClr val="000000"/>
                          </a:solidFill>
                          <a:effectLst/>
                          <a:latin typeface="Arial" panose="020B0604020202020204" pitchFamily="34" charset="0"/>
                        </a:rPr>
                        <a:t>                (27)</a:t>
                      </a:r>
                    </a:p>
                  </a:txBody>
                  <a:tcPr marL="4539" marR="4539" marT="4539"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solidFill>
                      <a:srgbClr val="D9D9D9"/>
                    </a:solidFill>
                  </a:tcPr>
                </a:tc>
                <a:tc>
                  <a:txBody>
                    <a:bodyPr/>
                    <a:lstStyle/>
                    <a:p>
                      <a:pPr algn="r" fontAlgn="b"/>
                      <a:r>
                        <a:rPr lang="en-US" sz="750" b="0" i="0" u="none" strike="noStrike">
                          <a:solidFill>
                            <a:srgbClr val="000000"/>
                          </a:solidFill>
                          <a:effectLst/>
                          <a:latin typeface="Arial" panose="020B0604020202020204" pitchFamily="34" charset="0"/>
                        </a:rPr>
                        <a:t>                (56)</a:t>
                      </a:r>
                    </a:p>
                  </a:txBody>
                  <a:tcPr marL="4539" marR="4539" marT="4539"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solidFill>
                      <a:srgbClr val="D9D9D9"/>
                    </a:solidFill>
                  </a:tcPr>
                </a:tc>
                <a:tc>
                  <a:txBody>
                    <a:bodyPr/>
                    <a:lstStyle/>
                    <a:p>
                      <a:pPr algn="r" fontAlgn="b"/>
                      <a:r>
                        <a:rPr lang="en-US" sz="750" b="0" i="0" u="none" strike="noStrike">
                          <a:solidFill>
                            <a:srgbClr val="000000"/>
                          </a:solidFill>
                          <a:effectLst/>
                          <a:latin typeface="Arial" panose="020B0604020202020204" pitchFamily="34" charset="0"/>
                        </a:rPr>
                        <a:t>                (83)</a:t>
                      </a:r>
                    </a:p>
                  </a:txBody>
                  <a:tcPr marL="4539" marR="4539" marT="4539"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solidFill>
                      <a:srgbClr val="D9D9D9"/>
                    </a:solidFill>
                  </a:tcPr>
                </a:tc>
                <a:tc>
                  <a:txBody>
                    <a:bodyPr/>
                    <a:lstStyle/>
                    <a:p>
                      <a:pPr algn="r" fontAlgn="b"/>
                      <a:r>
                        <a:rPr lang="en-US" sz="750" b="0" i="0" u="none" strike="noStrike">
                          <a:solidFill>
                            <a:srgbClr val="000000"/>
                          </a:solidFill>
                          <a:effectLst/>
                          <a:latin typeface="Arial" panose="020B0604020202020204" pitchFamily="34" charset="0"/>
                        </a:rPr>
                        <a:t>              (109)</a:t>
                      </a:r>
                    </a:p>
                  </a:txBody>
                  <a:tcPr marL="4539" marR="4539" marT="4539"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111801279"/>
                  </a:ext>
                </a:extLst>
              </a:tr>
              <a:tr h="130109">
                <a:tc>
                  <a:txBody>
                    <a:bodyPr/>
                    <a:lstStyle/>
                    <a:p>
                      <a:pPr algn="l" fontAlgn="t"/>
                      <a:r>
                        <a:rPr lang="en-US" sz="750" b="1" i="0" u="none" strike="noStrike">
                          <a:solidFill>
                            <a:srgbClr val="000000"/>
                          </a:solidFill>
                          <a:effectLst/>
                          <a:latin typeface="Arial" panose="020B0604020202020204" pitchFamily="34" charset="0"/>
                        </a:rPr>
                        <a:t>Free Cash Flow</a:t>
                      </a:r>
                    </a:p>
                  </a:txBody>
                  <a:tcPr marL="4539" marR="4539" marT="4539" marB="0">
                    <a:lnL>
                      <a:noFill/>
                    </a:lnL>
                    <a:lnR>
                      <a:noFill/>
                    </a:lnR>
                    <a:lnT>
                      <a:noFill/>
                    </a:lnT>
                    <a:lnB>
                      <a:noFill/>
                    </a:lnB>
                    <a:noFill/>
                  </a:tcPr>
                </a:tc>
                <a:tc>
                  <a:txBody>
                    <a:bodyPr/>
                    <a:lstStyle/>
                    <a:p>
                      <a:pPr algn="l"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r" fontAlgn="b"/>
                      <a:r>
                        <a:rPr lang="en-US" sz="750" b="0" i="0" u="none" strike="noStrike">
                          <a:solidFill>
                            <a:srgbClr val="000000"/>
                          </a:solidFill>
                          <a:effectLst/>
                          <a:latin typeface="Arial" panose="020B0604020202020204" pitchFamily="34" charset="0"/>
                        </a:rPr>
                        <a:t> $             (25)</a:t>
                      </a:r>
                    </a:p>
                  </a:txBody>
                  <a:tcPr marL="4539" marR="4539" marT="4539"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r" fontAlgn="b"/>
                      <a:r>
                        <a:rPr lang="en-US" sz="750" b="0" i="0" u="none" strike="noStrike">
                          <a:solidFill>
                            <a:srgbClr val="000000"/>
                          </a:solidFill>
                          <a:effectLst/>
                          <a:latin typeface="Arial" panose="020B0604020202020204" pitchFamily="34" charset="0"/>
                        </a:rPr>
                        <a:t> $             165 </a:t>
                      </a:r>
                    </a:p>
                  </a:txBody>
                  <a:tcPr marL="4539" marR="4539" marT="4539"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r" fontAlgn="b"/>
                      <a:r>
                        <a:rPr lang="en-US" sz="750" b="0" i="0" u="none" strike="noStrike">
                          <a:solidFill>
                            <a:srgbClr val="000000"/>
                          </a:solidFill>
                          <a:effectLst/>
                          <a:latin typeface="Arial" panose="020B0604020202020204" pitchFamily="34" charset="0"/>
                        </a:rPr>
                        <a:t> $             287 </a:t>
                      </a:r>
                    </a:p>
                  </a:txBody>
                  <a:tcPr marL="4539" marR="4539" marT="4539"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r" fontAlgn="b"/>
                      <a:r>
                        <a:rPr lang="en-US" sz="750" b="0" i="0" u="none" strike="noStrike">
                          <a:solidFill>
                            <a:srgbClr val="000000"/>
                          </a:solidFill>
                          <a:effectLst/>
                          <a:latin typeface="Arial" panose="020B0604020202020204" pitchFamily="34" charset="0"/>
                        </a:rPr>
                        <a:t> $             608 </a:t>
                      </a:r>
                    </a:p>
                  </a:txBody>
                  <a:tcPr marL="4539" marR="4539" marT="4539"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r" fontAlgn="b"/>
                      <a:r>
                        <a:rPr lang="en-US" sz="750" b="0" i="0" u="none" strike="noStrike">
                          <a:solidFill>
                            <a:srgbClr val="000000"/>
                          </a:solidFill>
                          <a:effectLst/>
                          <a:latin typeface="Arial" panose="020B0604020202020204" pitchFamily="34" charset="0"/>
                        </a:rPr>
                        <a:t> $              73 </a:t>
                      </a:r>
                    </a:p>
                  </a:txBody>
                  <a:tcPr marL="4539" marR="4539" marT="4539"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r" fontAlgn="b"/>
                      <a:r>
                        <a:rPr lang="en-US" sz="750" b="0" i="0" u="none" strike="noStrike">
                          <a:solidFill>
                            <a:srgbClr val="000000"/>
                          </a:solidFill>
                          <a:effectLst/>
                          <a:latin typeface="Arial" panose="020B0604020202020204" pitchFamily="34" charset="0"/>
                        </a:rPr>
                        <a:t> $             309 </a:t>
                      </a:r>
                    </a:p>
                  </a:txBody>
                  <a:tcPr marL="4539" marR="4539" marT="4539"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r" fontAlgn="b"/>
                      <a:r>
                        <a:rPr lang="en-US" sz="750" b="0" i="0" u="none" strike="noStrike">
                          <a:solidFill>
                            <a:srgbClr val="000000"/>
                          </a:solidFill>
                          <a:effectLst/>
                          <a:latin typeface="Arial" panose="020B0604020202020204" pitchFamily="34" charset="0"/>
                        </a:rPr>
                        <a:t> $             641 </a:t>
                      </a:r>
                    </a:p>
                  </a:txBody>
                  <a:tcPr marL="4539" marR="4539" marT="4539"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r" fontAlgn="b"/>
                      <a:r>
                        <a:rPr lang="en-US" sz="750" b="0" i="0" u="none" strike="noStrike">
                          <a:solidFill>
                            <a:srgbClr val="000000"/>
                          </a:solidFill>
                          <a:effectLst/>
                          <a:latin typeface="Arial" panose="020B0604020202020204" pitchFamily="34" charset="0"/>
                        </a:rPr>
                        <a:t> $          1,103 </a:t>
                      </a:r>
                    </a:p>
                  </a:txBody>
                  <a:tcPr marL="4539" marR="4539" marT="4539"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r" fontAlgn="b"/>
                      <a:r>
                        <a:rPr lang="en-US" sz="750" b="0" i="0" u="none" strike="noStrike">
                          <a:solidFill>
                            <a:srgbClr val="000000"/>
                          </a:solidFill>
                          <a:effectLst/>
                          <a:latin typeface="Arial" panose="020B0604020202020204" pitchFamily="34" charset="0"/>
                        </a:rPr>
                        <a:t> $             (36)</a:t>
                      </a:r>
                    </a:p>
                  </a:txBody>
                  <a:tcPr marL="4539" marR="4539" marT="4539"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r" fontAlgn="b"/>
                      <a:r>
                        <a:rPr lang="en-US" sz="750" b="0" i="0" u="none" strike="noStrike">
                          <a:solidFill>
                            <a:srgbClr val="000000"/>
                          </a:solidFill>
                          <a:effectLst/>
                          <a:latin typeface="Arial" panose="020B0604020202020204" pitchFamily="34" charset="0"/>
                        </a:rPr>
                        <a:t> $             305 </a:t>
                      </a:r>
                    </a:p>
                  </a:txBody>
                  <a:tcPr marL="4539" marR="4539" marT="4539"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r" fontAlgn="b"/>
                      <a:r>
                        <a:rPr lang="en-US" sz="750" b="0" i="0" u="none" strike="noStrike">
                          <a:solidFill>
                            <a:srgbClr val="000000"/>
                          </a:solidFill>
                          <a:effectLst/>
                          <a:latin typeface="Arial" panose="020B0604020202020204" pitchFamily="34" charset="0"/>
                        </a:rPr>
                        <a:t> $             724 </a:t>
                      </a:r>
                    </a:p>
                  </a:txBody>
                  <a:tcPr marL="4539" marR="4539" marT="4539"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r" fontAlgn="b"/>
                      <a:r>
                        <a:rPr lang="en-US" sz="750" b="0" i="0" u="none" strike="noStrike">
                          <a:solidFill>
                            <a:srgbClr val="000000"/>
                          </a:solidFill>
                          <a:effectLst/>
                          <a:latin typeface="Arial" panose="020B0604020202020204" pitchFamily="34" charset="0"/>
                        </a:rPr>
                        <a:t> $          1,267 </a:t>
                      </a:r>
                    </a:p>
                  </a:txBody>
                  <a:tcPr marL="4539" marR="4539" marT="4539"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3110954290"/>
                  </a:ext>
                </a:extLst>
              </a:tr>
              <a:tr h="125291">
                <a:tc>
                  <a:txBody>
                    <a:bodyPr/>
                    <a:lstStyle/>
                    <a:p>
                      <a:pPr algn="l" fontAlgn="b"/>
                      <a:r>
                        <a:rPr lang="en-US" sz="750" b="0" i="0" u="none" strike="noStrike">
                          <a:solidFill>
                            <a:srgbClr val="000000"/>
                          </a:solidFill>
                          <a:effectLst/>
                          <a:latin typeface="Arial" panose="020B0604020202020204" pitchFamily="34" charset="0"/>
                        </a:rPr>
                        <a:t>Revenue</a:t>
                      </a:r>
                    </a:p>
                  </a:txBody>
                  <a:tcPr marL="4539" marR="4539" marT="4539" marB="0" anchor="b">
                    <a:lnL>
                      <a:noFill/>
                    </a:lnL>
                    <a:lnR>
                      <a:noFill/>
                    </a:lnR>
                    <a:lnT>
                      <a:noFill/>
                    </a:lnT>
                    <a:lnB>
                      <a:noFill/>
                    </a:lnB>
                    <a:solidFill>
                      <a:srgbClr val="D9D9D9"/>
                    </a:solidFill>
                  </a:tcPr>
                </a:tc>
                <a:tc>
                  <a:txBody>
                    <a:bodyPr/>
                    <a:lstStyle/>
                    <a:p>
                      <a:pPr algn="l" fontAlgn="b"/>
                      <a:r>
                        <a:rPr lang="en-US" sz="750" b="0" i="0" u="none" strike="noStrike">
                          <a:solidFill>
                            <a:srgbClr val="000000"/>
                          </a:solidFill>
                          <a:effectLst/>
                          <a:latin typeface="Arial" panose="020B0604020202020204" pitchFamily="34" charset="0"/>
                        </a:rPr>
                        <a:t> </a:t>
                      </a:r>
                    </a:p>
                  </a:txBody>
                  <a:tcPr marL="4539" marR="4539" marT="4539" marB="0" anchor="b">
                    <a:lnL>
                      <a:noFill/>
                    </a:lnL>
                    <a:lnR>
                      <a:noFill/>
                    </a:lnR>
                    <a:lnT>
                      <a:noFill/>
                    </a:lnT>
                    <a:lnB>
                      <a:noFill/>
                    </a:lnB>
                    <a:solidFill>
                      <a:srgbClr val="D9D9D9"/>
                    </a:solidFill>
                  </a:tcPr>
                </a:tc>
                <a:tc>
                  <a:txBody>
                    <a:bodyPr/>
                    <a:lstStyle/>
                    <a:p>
                      <a:pPr algn="l" fontAlgn="b"/>
                      <a:r>
                        <a:rPr lang="en-US" sz="750" b="0" i="0" u="none" strike="noStrike">
                          <a:solidFill>
                            <a:srgbClr val="000000"/>
                          </a:solidFill>
                          <a:effectLst/>
                          <a:latin typeface="Arial" panose="020B0604020202020204" pitchFamily="34" charset="0"/>
                        </a:rPr>
                        <a:t> </a:t>
                      </a:r>
                    </a:p>
                  </a:txBody>
                  <a:tcPr marL="4539" marR="4539" marT="4539" marB="0" anchor="b">
                    <a:lnL>
                      <a:noFill/>
                    </a:lnL>
                    <a:lnR>
                      <a:noFill/>
                    </a:lnR>
                    <a:lnT w="25400" cap="flat" cmpd="dbl" algn="ctr">
                      <a:solidFill>
                        <a:srgbClr val="000000"/>
                      </a:solidFill>
                      <a:prstDash val="solid"/>
                      <a:round/>
                      <a:headEnd type="none" w="med" len="med"/>
                      <a:tailEnd type="none" w="med" len="med"/>
                    </a:lnT>
                    <a:lnB>
                      <a:noFill/>
                    </a:lnB>
                    <a:solidFill>
                      <a:srgbClr val="D9D9D9"/>
                    </a:solidFill>
                  </a:tcPr>
                </a:tc>
                <a:tc>
                  <a:txBody>
                    <a:bodyPr/>
                    <a:lstStyle/>
                    <a:p>
                      <a:pPr algn="l" fontAlgn="b"/>
                      <a:r>
                        <a:rPr lang="en-US" sz="750" b="0" i="0" u="none" strike="noStrike">
                          <a:solidFill>
                            <a:srgbClr val="000000"/>
                          </a:solidFill>
                          <a:effectLst/>
                          <a:latin typeface="Arial" panose="020B0604020202020204" pitchFamily="34" charset="0"/>
                        </a:rPr>
                        <a:t> </a:t>
                      </a:r>
                    </a:p>
                  </a:txBody>
                  <a:tcPr marL="4539" marR="4539" marT="4539" marB="0" anchor="b">
                    <a:lnL>
                      <a:noFill/>
                    </a:lnL>
                    <a:lnR>
                      <a:noFill/>
                    </a:lnR>
                    <a:lnT>
                      <a:noFill/>
                    </a:lnT>
                    <a:lnB>
                      <a:noFill/>
                    </a:lnB>
                    <a:solidFill>
                      <a:srgbClr val="D9D9D9"/>
                    </a:solidFill>
                  </a:tcPr>
                </a:tc>
                <a:tc>
                  <a:txBody>
                    <a:bodyPr/>
                    <a:lstStyle/>
                    <a:p>
                      <a:pPr algn="l" fontAlgn="b"/>
                      <a:r>
                        <a:rPr lang="en-US" sz="750" b="0" i="0" u="none" strike="noStrike">
                          <a:solidFill>
                            <a:srgbClr val="000000"/>
                          </a:solidFill>
                          <a:effectLst/>
                          <a:latin typeface="Arial" panose="020B0604020202020204" pitchFamily="34" charset="0"/>
                        </a:rPr>
                        <a:t> </a:t>
                      </a:r>
                    </a:p>
                  </a:txBody>
                  <a:tcPr marL="4539" marR="4539" marT="4539" marB="0" anchor="b">
                    <a:lnL>
                      <a:noFill/>
                    </a:lnL>
                    <a:lnR>
                      <a:noFill/>
                    </a:lnR>
                    <a:lnT w="25400" cap="flat" cmpd="dbl" algn="ctr">
                      <a:solidFill>
                        <a:srgbClr val="000000"/>
                      </a:solidFill>
                      <a:prstDash val="solid"/>
                      <a:round/>
                      <a:headEnd type="none" w="med" len="med"/>
                      <a:tailEnd type="none" w="med" len="med"/>
                    </a:lnT>
                    <a:lnB>
                      <a:noFill/>
                    </a:lnB>
                    <a:solidFill>
                      <a:srgbClr val="D9D9D9"/>
                    </a:solidFill>
                  </a:tcPr>
                </a:tc>
                <a:tc>
                  <a:txBody>
                    <a:bodyPr/>
                    <a:lstStyle/>
                    <a:p>
                      <a:pPr algn="l" fontAlgn="b"/>
                      <a:r>
                        <a:rPr lang="en-US" sz="750" b="0" i="0" u="none" strike="noStrike">
                          <a:solidFill>
                            <a:srgbClr val="000000"/>
                          </a:solidFill>
                          <a:effectLst/>
                          <a:latin typeface="Arial" panose="020B0604020202020204" pitchFamily="34" charset="0"/>
                        </a:rPr>
                        <a:t> </a:t>
                      </a:r>
                    </a:p>
                  </a:txBody>
                  <a:tcPr marL="4539" marR="4539" marT="4539" marB="0" anchor="b">
                    <a:lnL>
                      <a:noFill/>
                    </a:lnL>
                    <a:lnR>
                      <a:noFill/>
                    </a:lnR>
                    <a:lnT>
                      <a:noFill/>
                    </a:lnT>
                    <a:lnB>
                      <a:noFill/>
                    </a:lnB>
                    <a:solidFill>
                      <a:srgbClr val="D9D9D9"/>
                    </a:solidFill>
                  </a:tcPr>
                </a:tc>
                <a:tc>
                  <a:txBody>
                    <a:bodyPr/>
                    <a:lstStyle/>
                    <a:p>
                      <a:pPr algn="l" fontAlgn="b"/>
                      <a:r>
                        <a:rPr lang="en-US" sz="750" b="0" i="0" u="none" strike="noStrike">
                          <a:solidFill>
                            <a:srgbClr val="000000"/>
                          </a:solidFill>
                          <a:effectLst/>
                          <a:latin typeface="Arial" panose="020B0604020202020204" pitchFamily="34" charset="0"/>
                        </a:rPr>
                        <a:t> </a:t>
                      </a:r>
                    </a:p>
                  </a:txBody>
                  <a:tcPr marL="4539" marR="4539" marT="4539" marB="0" anchor="b">
                    <a:lnL>
                      <a:noFill/>
                    </a:lnL>
                    <a:lnR>
                      <a:noFill/>
                    </a:lnR>
                    <a:lnT w="25400" cap="flat" cmpd="dbl" algn="ctr">
                      <a:solidFill>
                        <a:srgbClr val="000000"/>
                      </a:solidFill>
                      <a:prstDash val="solid"/>
                      <a:round/>
                      <a:headEnd type="none" w="med" len="med"/>
                      <a:tailEnd type="none" w="med" len="med"/>
                    </a:lnT>
                    <a:lnB>
                      <a:noFill/>
                    </a:lnB>
                    <a:solidFill>
                      <a:srgbClr val="D9D9D9"/>
                    </a:solidFill>
                  </a:tcPr>
                </a:tc>
                <a:tc>
                  <a:txBody>
                    <a:bodyPr/>
                    <a:lstStyle/>
                    <a:p>
                      <a:pPr algn="l" fontAlgn="b"/>
                      <a:r>
                        <a:rPr lang="en-US" sz="750" b="0" i="0" u="none" strike="noStrike">
                          <a:solidFill>
                            <a:srgbClr val="000000"/>
                          </a:solidFill>
                          <a:effectLst/>
                          <a:latin typeface="Arial" panose="020B0604020202020204" pitchFamily="34" charset="0"/>
                        </a:rPr>
                        <a:t> </a:t>
                      </a:r>
                    </a:p>
                  </a:txBody>
                  <a:tcPr marL="4539" marR="4539" marT="4539" marB="0" anchor="b">
                    <a:lnL>
                      <a:noFill/>
                    </a:lnL>
                    <a:lnR>
                      <a:noFill/>
                    </a:lnR>
                    <a:lnT>
                      <a:noFill/>
                    </a:lnT>
                    <a:lnB>
                      <a:noFill/>
                    </a:lnB>
                    <a:solidFill>
                      <a:srgbClr val="D9D9D9"/>
                    </a:solidFill>
                  </a:tcPr>
                </a:tc>
                <a:tc>
                  <a:txBody>
                    <a:bodyPr/>
                    <a:lstStyle/>
                    <a:p>
                      <a:pPr algn="r" fontAlgn="b"/>
                      <a:r>
                        <a:rPr lang="en-US" sz="750" b="0" i="0" u="none" strike="noStrike">
                          <a:solidFill>
                            <a:srgbClr val="000000"/>
                          </a:solidFill>
                          <a:effectLst/>
                          <a:latin typeface="Arial" panose="020B0604020202020204" pitchFamily="34" charset="0"/>
                        </a:rPr>
                        <a:t> $          8,866 </a:t>
                      </a:r>
                    </a:p>
                  </a:txBody>
                  <a:tcPr marL="4539" marR="4539" marT="4539" marB="0" anchor="b">
                    <a:lnL>
                      <a:noFill/>
                    </a:lnL>
                    <a:lnR>
                      <a:noFill/>
                    </a:lnR>
                    <a:lnT w="25400" cap="flat" cmpd="dbl" algn="ctr">
                      <a:solidFill>
                        <a:srgbClr val="000000"/>
                      </a:solidFill>
                      <a:prstDash val="solid"/>
                      <a:round/>
                      <a:headEnd type="none" w="med" len="med"/>
                      <a:tailEnd type="none" w="med" len="med"/>
                    </a:lnT>
                    <a:lnB>
                      <a:noFill/>
                    </a:lnB>
                    <a:solidFill>
                      <a:srgbClr val="D9D9D9"/>
                    </a:solidFill>
                  </a:tcPr>
                </a:tc>
                <a:tc>
                  <a:txBody>
                    <a:bodyPr/>
                    <a:lstStyle/>
                    <a:p>
                      <a:pPr algn="l"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l" fontAlgn="b"/>
                      <a:r>
                        <a:rPr lang="en-US" sz="750" b="0" i="0" u="none" strike="noStrike">
                          <a:solidFill>
                            <a:srgbClr val="000000"/>
                          </a:solidFill>
                          <a:effectLst/>
                          <a:latin typeface="Arial" panose="020B0604020202020204" pitchFamily="34" charset="0"/>
                        </a:rPr>
                        <a:t> </a:t>
                      </a:r>
                    </a:p>
                  </a:txBody>
                  <a:tcPr marL="4539" marR="4539" marT="4539" marB="0" anchor="b">
                    <a:lnL>
                      <a:noFill/>
                    </a:lnL>
                    <a:lnR>
                      <a:noFill/>
                    </a:lnR>
                    <a:lnT w="25400" cap="flat" cmpd="dbl" algn="ctr">
                      <a:solidFill>
                        <a:srgbClr val="000000"/>
                      </a:solidFill>
                      <a:prstDash val="solid"/>
                      <a:round/>
                      <a:headEnd type="none" w="med" len="med"/>
                      <a:tailEnd type="none" w="med" len="med"/>
                    </a:lnT>
                    <a:lnB>
                      <a:noFill/>
                    </a:lnB>
                    <a:solidFill>
                      <a:srgbClr val="D9D9D9"/>
                    </a:solidFill>
                  </a:tcPr>
                </a:tc>
                <a:tc>
                  <a:txBody>
                    <a:bodyPr/>
                    <a:lstStyle/>
                    <a:p>
                      <a:pPr algn="l" fontAlgn="b"/>
                      <a:r>
                        <a:rPr lang="en-US" sz="750" b="0" i="0" u="none" strike="noStrike">
                          <a:solidFill>
                            <a:srgbClr val="000000"/>
                          </a:solidFill>
                          <a:effectLst/>
                          <a:latin typeface="Arial" panose="020B0604020202020204" pitchFamily="34" charset="0"/>
                        </a:rPr>
                        <a:t> </a:t>
                      </a:r>
                    </a:p>
                  </a:txBody>
                  <a:tcPr marL="4539" marR="4539" marT="4539" marB="0" anchor="b">
                    <a:lnL>
                      <a:noFill/>
                    </a:lnL>
                    <a:lnR>
                      <a:noFill/>
                    </a:lnR>
                    <a:lnT>
                      <a:noFill/>
                    </a:lnT>
                    <a:lnB>
                      <a:noFill/>
                    </a:lnB>
                    <a:solidFill>
                      <a:srgbClr val="D9D9D9"/>
                    </a:solidFill>
                  </a:tcPr>
                </a:tc>
                <a:tc>
                  <a:txBody>
                    <a:bodyPr/>
                    <a:lstStyle/>
                    <a:p>
                      <a:pPr algn="l" fontAlgn="b"/>
                      <a:r>
                        <a:rPr lang="en-US" sz="750" b="0" i="0" u="none" strike="noStrike">
                          <a:solidFill>
                            <a:srgbClr val="000000"/>
                          </a:solidFill>
                          <a:effectLst/>
                          <a:latin typeface="Arial" panose="020B0604020202020204" pitchFamily="34" charset="0"/>
                        </a:rPr>
                        <a:t> </a:t>
                      </a:r>
                    </a:p>
                  </a:txBody>
                  <a:tcPr marL="4539" marR="4539" marT="4539" marB="0" anchor="b">
                    <a:lnL>
                      <a:noFill/>
                    </a:lnL>
                    <a:lnR>
                      <a:noFill/>
                    </a:lnR>
                    <a:lnT w="25400" cap="flat" cmpd="dbl" algn="ctr">
                      <a:solidFill>
                        <a:srgbClr val="000000"/>
                      </a:solidFill>
                      <a:prstDash val="solid"/>
                      <a:round/>
                      <a:headEnd type="none" w="med" len="med"/>
                      <a:tailEnd type="none" w="med" len="med"/>
                    </a:lnT>
                    <a:lnB>
                      <a:noFill/>
                    </a:lnB>
                    <a:solidFill>
                      <a:srgbClr val="D9D9D9"/>
                    </a:solidFill>
                  </a:tcPr>
                </a:tc>
                <a:tc>
                  <a:txBody>
                    <a:bodyPr/>
                    <a:lstStyle/>
                    <a:p>
                      <a:pPr algn="l" fontAlgn="b"/>
                      <a:r>
                        <a:rPr lang="en-US" sz="750" b="0" i="0" u="none" strike="noStrike">
                          <a:solidFill>
                            <a:srgbClr val="000000"/>
                          </a:solidFill>
                          <a:effectLst/>
                          <a:latin typeface="Arial" panose="020B0604020202020204" pitchFamily="34" charset="0"/>
                        </a:rPr>
                        <a:t> </a:t>
                      </a:r>
                    </a:p>
                  </a:txBody>
                  <a:tcPr marL="4539" marR="4539" marT="4539" marB="0" anchor="b">
                    <a:lnL>
                      <a:noFill/>
                    </a:lnL>
                    <a:lnR>
                      <a:noFill/>
                    </a:lnR>
                    <a:lnT>
                      <a:noFill/>
                    </a:lnT>
                    <a:lnB>
                      <a:noFill/>
                    </a:lnB>
                    <a:solidFill>
                      <a:srgbClr val="D9D9D9"/>
                    </a:solidFill>
                  </a:tcPr>
                </a:tc>
                <a:tc>
                  <a:txBody>
                    <a:bodyPr/>
                    <a:lstStyle/>
                    <a:p>
                      <a:pPr algn="l" fontAlgn="b"/>
                      <a:r>
                        <a:rPr lang="en-US" sz="750" b="0" i="0" u="none" strike="noStrike">
                          <a:solidFill>
                            <a:srgbClr val="000000"/>
                          </a:solidFill>
                          <a:effectLst/>
                          <a:latin typeface="Arial" panose="020B0604020202020204" pitchFamily="34" charset="0"/>
                        </a:rPr>
                        <a:t> </a:t>
                      </a:r>
                    </a:p>
                  </a:txBody>
                  <a:tcPr marL="4539" marR="4539" marT="4539" marB="0" anchor="b">
                    <a:lnL>
                      <a:noFill/>
                    </a:lnL>
                    <a:lnR>
                      <a:noFill/>
                    </a:lnR>
                    <a:lnT w="25400" cap="flat" cmpd="dbl" algn="ctr">
                      <a:solidFill>
                        <a:srgbClr val="000000"/>
                      </a:solidFill>
                      <a:prstDash val="solid"/>
                      <a:round/>
                      <a:headEnd type="none" w="med" len="med"/>
                      <a:tailEnd type="none" w="med" len="med"/>
                    </a:lnT>
                    <a:lnB>
                      <a:noFill/>
                    </a:lnB>
                    <a:solidFill>
                      <a:srgbClr val="D9D9D9"/>
                    </a:solidFill>
                  </a:tcPr>
                </a:tc>
                <a:tc>
                  <a:txBody>
                    <a:bodyPr/>
                    <a:lstStyle/>
                    <a:p>
                      <a:pPr algn="l" fontAlgn="b"/>
                      <a:r>
                        <a:rPr lang="en-US" sz="750" b="0" i="0" u="none" strike="noStrike">
                          <a:solidFill>
                            <a:srgbClr val="000000"/>
                          </a:solidFill>
                          <a:effectLst/>
                          <a:latin typeface="Arial" panose="020B0604020202020204" pitchFamily="34" charset="0"/>
                        </a:rPr>
                        <a:t> </a:t>
                      </a:r>
                    </a:p>
                  </a:txBody>
                  <a:tcPr marL="4539" marR="4539" marT="4539" marB="0" anchor="b">
                    <a:lnL>
                      <a:noFill/>
                    </a:lnL>
                    <a:lnR>
                      <a:noFill/>
                    </a:lnR>
                    <a:lnT>
                      <a:noFill/>
                    </a:lnT>
                    <a:lnB>
                      <a:noFill/>
                    </a:lnB>
                    <a:solidFill>
                      <a:srgbClr val="D9D9D9"/>
                    </a:solidFill>
                  </a:tcPr>
                </a:tc>
                <a:tc>
                  <a:txBody>
                    <a:bodyPr/>
                    <a:lstStyle/>
                    <a:p>
                      <a:pPr algn="r" fontAlgn="b"/>
                      <a:r>
                        <a:rPr lang="en-US" sz="750" b="0" i="0" u="none" strike="noStrike">
                          <a:solidFill>
                            <a:srgbClr val="000000"/>
                          </a:solidFill>
                          <a:effectLst/>
                          <a:latin typeface="Arial" panose="020B0604020202020204" pitchFamily="34" charset="0"/>
                        </a:rPr>
                        <a:t> $          9,483 </a:t>
                      </a:r>
                    </a:p>
                  </a:txBody>
                  <a:tcPr marL="4539" marR="4539" marT="4539" marB="0" anchor="b">
                    <a:lnL>
                      <a:noFill/>
                    </a:lnL>
                    <a:lnR>
                      <a:noFill/>
                    </a:lnR>
                    <a:lnT w="25400" cap="flat" cmpd="dbl" algn="ctr">
                      <a:solidFill>
                        <a:srgbClr val="000000"/>
                      </a:solidFill>
                      <a:prstDash val="solid"/>
                      <a:round/>
                      <a:headEnd type="none" w="med" len="med"/>
                      <a:tailEnd type="none" w="med" len="med"/>
                    </a:lnT>
                    <a:lnB>
                      <a:noFill/>
                    </a:lnB>
                    <a:solidFill>
                      <a:srgbClr val="D9D9D9"/>
                    </a:solidFill>
                  </a:tcPr>
                </a:tc>
                <a:tc>
                  <a:txBody>
                    <a:bodyPr/>
                    <a:lstStyle/>
                    <a:p>
                      <a:pPr algn="l"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l" fontAlgn="b"/>
                      <a:r>
                        <a:rPr lang="en-US" sz="750" b="0" i="0" u="none" strike="noStrike">
                          <a:solidFill>
                            <a:srgbClr val="000000"/>
                          </a:solidFill>
                          <a:effectLst/>
                          <a:latin typeface="Arial" panose="020B0604020202020204" pitchFamily="34" charset="0"/>
                        </a:rPr>
                        <a:t> </a:t>
                      </a:r>
                    </a:p>
                  </a:txBody>
                  <a:tcPr marL="4539" marR="4539" marT="4539" marB="0" anchor="b">
                    <a:lnL>
                      <a:noFill/>
                    </a:lnL>
                    <a:lnR>
                      <a:noFill/>
                    </a:lnR>
                    <a:lnT w="25400" cap="flat" cmpd="dbl" algn="ctr">
                      <a:solidFill>
                        <a:srgbClr val="000000"/>
                      </a:solidFill>
                      <a:prstDash val="solid"/>
                      <a:round/>
                      <a:headEnd type="none" w="med" len="med"/>
                      <a:tailEnd type="none" w="med" len="med"/>
                    </a:lnT>
                    <a:lnB>
                      <a:noFill/>
                    </a:lnB>
                    <a:solidFill>
                      <a:srgbClr val="D9D9D9"/>
                    </a:solidFill>
                  </a:tcPr>
                </a:tc>
                <a:tc>
                  <a:txBody>
                    <a:bodyPr/>
                    <a:lstStyle/>
                    <a:p>
                      <a:pPr algn="l" fontAlgn="b"/>
                      <a:r>
                        <a:rPr lang="en-US" sz="750" b="0" i="0" u="none" strike="noStrike">
                          <a:solidFill>
                            <a:srgbClr val="000000"/>
                          </a:solidFill>
                          <a:effectLst/>
                          <a:latin typeface="Arial" panose="020B0604020202020204" pitchFamily="34" charset="0"/>
                        </a:rPr>
                        <a:t> </a:t>
                      </a:r>
                    </a:p>
                  </a:txBody>
                  <a:tcPr marL="4539" marR="4539" marT="4539" marB="0" anchor="b">
                    <a:lnL>
                      <a:noFill/>
                    </a:lnL>
                    <a:lnR>
                      <a:noFill/>
                    </a:lnR>
                    <a:lnT>
                      <a:noFill/>
                    </a:lnT>
                    <a:lnB>
                      <a:noFill/>
                    </a:lnB>
                    <a:solidFill>
                      <a:srgbClr val="D9D9D9"/>
                    </a:solidFill>
                  </a:tcPr>
                </a:tc>
                <a:tc>
                  <a:txBody>
                    <a:bodyPr/>
                    <a:lstStyle/>
                    <a:p>
                      <a:pPr algn="l" fontAlgn="b"/>
                      <a:r>
                        <a:rPr lang="en-US" sz="750" b="0" i="0" u="none" strike="noStrike">
                          <a:solidFill>
                            <a:srgbClr val="000000"/>
                          </a:solidFill>
                          <a:effectLst/>
                          <a:latin typeface="Arial" panose="020B0604020202020204" pitchFamily="34" charset="0"/>
                        </a:rPr>
                        <a:t> </a:t>
                      </a:r>
                    </a:p>
                  </a:txBody>
                  <a:tcPr marL="4539" marR="4539" marT="4539" marB="0" anchor="b">
                    <a:lnL>
                      <a:noFill/>
                    </a:lnL>
                    <a:lnR>
                      <a:noFill/>
                    </a:lnR>
                    <a:lnT w="25400" cap="flat" cmpd="dbl" algn="ctr">
                      <a:solidFill>
                        <a:srgbClr val="000000"/>
                      </a:solidFill>
                      <a:prstDash val="solid"/>
                      <a:round/>
                      <a:headEnd type="none" w="med" len="med"/>
                      <a:tailEnd type="none" w="med" len="med"/>
                    </a:lnT>
                    <a:lnB>
                      <a:noFill/>
                    </a:lnB>
                    <a:solidFill>
                      <a:srgbClr val="D9D9D9"/>
                    </a:solidFill>
                  </a:tcPr>
                </a:tc>
                <a:tc>
                  <a:txBody>
                    <a:bodyPr/>
                    <a:lstStyle/>
                    <a:p>
                      <a:pPr algn="l" fontAlgn="b"/>
                      <a:r>
                        <a:rPr lang="en-US" sz="750" b="0" i="0" u="none" strike="noStrike">
                          <a:solidFill>
                            <a:srgbClr val="000000"/>
                          </a:solidFill>
                          <a:effectLst/>
                          <a:latin typeface="Arial" panose="020B0604020202020204" pitchFamily="34" charset="0"/>
                        </a:rPr>
                        <a:t> </a:t>
                      </a:r>
                    </a:p>
                  </a:txBody>
                  <a:tcPr marL="4539" marR="4539" marT="4539" marB="0" anchor="b">
                    <a:lnL>
                      <a:noFill/>
                    </a:lnL>
                    <a:lnR>
                      <a:noFill/>
                    </a:lnR>
                    <a:lnT>
                      <a:noFill/>
                    </a:lnT>
                    <a:lnB>
                      <a:noFill/>
                    </a:lnB>
                    <a:solidFill>
                      <a:srgbClr val="D9D9D9"/>
                    </a:solidFill>
                  </a:tcPr>
                </a:tc>
                <a:tc>
                  <a:txBody>
                    <a:bodyPr/>
                    <a:lstStyle/>
                    <a:p>
                      <a:pPr algn="l" fontAlgn="b"/>
                      <a:r>
                        <a:rPr lang="en-US" sz="750" b="0" i="0" u="none" strike="noStrike">
                          <a:solidFill>
                            <a:srgbClr val="000000"/>
                          </a:solidFill>
                          <a:effectLst/>
                          <a:latin typeface="Arial" panose="020B0604020202020204" pitchFamily="34" charset="0"/>
                        </a:rPr>
                        <a:t> </a:t>
                      </a:r>
                    </a:p>
                  </a:txBody>
                  <a:tcPr marL="4539" marR="4539" marT="4539" marB="0" anchor="b">
                    <a:lnL>
                      <a:noFill/>
                    </a:lnL>
                    <a:lnR>
                      <a:noFill/>
                    </a:lnR>
                    <a:lnT w="25400" cap="flat" cmpd="dbl" algn="ctr">
                      <a:solidFill>
                        <a:srgbClr val="000000"/>
                      </a:solidFill>
                      <a:prstDash val="solid"/>
                      <a:round/>
                      <a:headEnd type="none" w="med" len="med"/>
                      <a:tailEnd type="none" w="med" len="med"/>
                    </a:lnT>
                    <a:lnB>
                      <a:noFill/>
                    </a:lnB>
                    <a:solidFill>
                      <a:srgbClr val="D9D9D9"/>
                    </a:solidFill>
                  </a:tcPr>
                </a:tc>
                <a:tc>
                  <a:txBody>
                    <a:bodyPr/>
                    <a:lstStyle/>
                    <a:p>
                      <a:pPr algn="l" fontAlgn="b"/>
                      <a:r>
                        <a:rPr lang="en-US" sz="750" b="0" i="0" u="none" strike="noStrike">
                          <a:solidFill>
                            <a:srgbClr val="000000"/>
                          </a:solidFill>
                          <a:effectLst/>
                          <a:latin typeface="Arial" panose="020B0604020202020204" pitchFamily="34" charset="0"/>
                        </a:rPr>
                        <a:t> </a:t>
                      </a:r>
                    </a:p>
                  </a:txBody>
                  <a:tcPr marL="4539" marR="4539" marT="4539" marB="0" anchor="b">
                    <a:lnL>
                      <a:noFill/>
                    </a:lnL>
                    <a:lnR>
                      <a:noFill/>
                    </a:lnR>
                    <a:lnT>
                      <a:noFill/>
                    </a:lnT>
                    <a:lnB>
                      <a:noFill/>
                    </a:lnB>
                    <a:solidFill>
                      <a:srgbClr val="D9D9D9"/>
                    </a:solidFill>
                  </a:tcPr>
                </a:tc>
                <a:tc>
                  <a:txBody>
                    <a:bodyPr/>
                    <a:lstStyle/>
                    <a:p>
                      <a:pPr algn="r" fontAlgn="b"/>
                      <a:r>
                        <a:rPr lang="en-US" sz="750" b="0" i="0" u="none" strike="noStrike">
                          <a:solidFill>
                            <a:srgbClr val="000000"/>
                          </a:solidFill>
                          <a:effectLst/>
                          <a:latin typeface="Arial" panose="020B0604020202020204" pitchFamily="34" charset="0"/>
                        </a:rPr>
                        <a:t> $          9,930 </a:t>
                      </a:r>
                    </a:p>
                  </a:txBody>
                  <a:tcPr marL="4539" marR="4539" marT="4539" marB="0" anchor="b">
                    <a:lnL>
                      <a:noFill/>
                    </a:lnL>
                    <a:lnR>
                      <a:noFill/>
                    </a:lnR>
                    <a:lnT w="25400" cap="flat" cmpd="dbl"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4157361304"/>
                  </a:ext>
                </a:extLst>
              </a:tr>
              <a:tr h="125291">
                <a:tc>
                  <a:txBody>
                    <a:bodyPr/>
                    <a:lstStyle/>
                    <a:p>
                      <a:pPr algn="l" fontAlgn="b"/>
                      <a:r>
                        <a:rPr lang="en-US" sz="750" b="1" i="0" u="none" strike="noStrike">
                          <a:solidFill>
                            <a:srgbClr val="000000"/>
                          </a:solidFill>
                          <a:effectLst/>
                          <a:latin typeface="Arial" panose="020B0604020202020204" pitchFamily="34" charset="0"/>
                        </a:rPr>
                        <a:t>Free Cash Flow Margin</a:t>
                      </a:r>
                    </a:p>
                  </a:txBody>
                  <a:tcPr marL="4539" marR="4539" marT="4539" marB="0" anchor="b">
                    <a:lnL>
                      <a:noFill/>
                    </a:lnL>
                    <a:lnR>
                      <a:noFill/>
                    </a:lnR>
                    <a:lnT>
                      <a:noFill/>
                    </a:lnT>
                    <a:lnB>
                      <a:noFill/>
                    </a:lnB>
                    <a:noFill/>
                  </a:tcPr>
                </a:tc>
                <a:tc>
                  <a:txBody>
                    <a:bodyPr/>
                    <a:lstStyle/>
                    <a:p>
                      <a:pPr algn="l"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l"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l"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l"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l"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l"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l"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r" fontAlgn="b"/>
                      <a:r>
                        <a:rPr lang="en-US" sz="750" b="0" i="0" u="none" strike="noStrike">
                          <a:solidFill>
                            <a:srgbClr val="000000"/>
                          </a:solidFill>
                          <a:effectLst/>
                          <a:latin typeface="Arial" panose="020B0604020202020204" pitchFamily="34" charset="0"/>
                        </a:rPr>
                        <a:t>6.9%</a:t>
                      </a:r>
                    </a:p>
                  </a:txBody>
                  <a:tcPr marL="4539" marR="4539" marT="4539" marB="0" anchor="b">
                    <a:lnL>
                      <a:noFill/>
                    </a:lnL>
                    <a:lnR>
                      <a:noFill/>
                    </a:lnR>
                    <a:lnT>
                      <a:noFill/>
                    </a:lnT>
                    <a:lnB>
                      <a:noFill/>
                    </a:lnB>
                    <a:noFill/>
                  </a:tcPr>
                </a:tc>
                <a:tc>
                  <a:txBody>
                    <a:bodyPr/>
                    <a:lstStyle/>
                    <a:p>
                      <a:pPr algn="l"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l"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l"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l"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l"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l"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l"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r" fontAlgn="b"/>
                      <a:r>
                        <a:rPr lang="en-US" sz="750" b="0" i="0" u="none" strike="noStrike">
                          <a:solidFill>
                            <a:srgbClr val="000000"/>
                          </a:solidFill>
                          <a:effectLst/>
                          <a:latin typeface="Arial" panose="020B0604020202020204" pitchFamily="34" charset="0"/>
                        </a:rPr>
                        <a:t>11.6%</a:t>
                      </a:r>
                    </a:p>
                  </a:txBody>
                  <a:tcPr marL="4539" marR="4539" marT="4539" marB="0" anchor="b">
                    <a:lnL>
                      <a:noFill/>
                    </a:lnL>
                    <a:lnR>
                      <a:noFill/>
                    </a:lnR>
                    <a:lnT>
                      <a:noFill/>
                    </a:lnT>
                    <a:lnB>
                      <a:noFill/>
                    </a:lnB>
                    <a:noFill/>
                  </a:tcPr>
                </a:tc>
                <a:tc>
                  <a:txBody>
                    <a:bodyPr/>
                    <a:lstStyle/>
                    <a:p>
                      <a:pPr algn="l"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l"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l"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l"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l"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l"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l" fontAlgn="b"/>
                      <a:endParaRPr lang="en-US" sz="750" b="0" i="0" u="none" strike="noStrike">
                        <a:solidFill>
                          <a:srgbClr val="000000"/>
                        </a:solidFill>
                        <a:effectLst/>
                        <a:latin typeface="Arial" panose="020B0604020202020204" pitchFamily="34" charset="0"/>
                      </a:endParaRPr>
                    </a:p>
                  </a:txBody>
                  <a:tcPr marL="4539" marR="4539" marT="4539" marB="0" anchor="b">
                    <a:lnL>
                      <a:noFill/>
                    </a:lnL>
                    <a:lnR>
                      <a:noFill/>
                    </a:lnR>
                    <a:lnT>
                      <a:noFill/>
                    </a:lnT>
                    <a:lnB>
                      <a:noFill/>
                    </a:lnB>
                    <a:noFill/>
                  </a:tcPr>
                </a:tc>
                <a:tc>
                  <a:txBody>
                    <a:bodyPr/>
                    <a:lstStyle/>
                    <a:p>
                      <a:pPr algn="r" fontAlgn="b"/>
                      <a:r>
                        <a:rPr lang="en-US" sz="750" b="0" i="0" u="none" strike="noStrike">
                          <a:solidFill>
                            <a:srgbClr val="000000"/>
                          </a:solidFill>
                          <a:effectLst/>
                          <a:latin typeface="Arial" panose="020B0604020202020204" pitchFamily="34" charset="0"/>
                        </a:rPr>
                        <a:t>12.8%</a:t>
                      </a:r>
                    </a:p>
                  </a:txBody>
                  <a:tcPr marL="4539" marR="4539" marT="4539" marB="0" anchor="b">
                    <a:lnL>
                      <a:noFill/>
                    </a:lnL>
                    <a:lnR>
                      <a:noFill/>
                    </a:lnR>
                    <a:lnT>
                      <a:noFill/>
                    </a:lnT>
                    <a:lnB>
                      <a:noFill/>
                    </a:lnB>
                    <a:noFill/>
                  </a:tcPr>
                </a:tc>
                <a:extLst>
                  <a:ext uri="{0D108BD9-81ED-4DB2-BD59-A6C34878D82A}">
                    <a16:rowId xmlns:a16="http://schemas.microsoft.com/office/drawing/2014/main" val="560754120"/>
                  </a:ext>
                </a:extLst>
              </a:tr>
            </a:tbl>
          </a:graphicData>
        </a:graphic>
      </p:graphicFrame>
    </p:spTree>
    <p:extLst>
      <p:ext uri="{BB962C8B-B14F-4D97-AF65-F5344CB8AC3E}">
        <p14:creationId xmlns:p14="http://schemas.microsoft.com/office/powerpoint/2010/main" val="36620571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8BBEC5C-2895-47F3-AE59-9AC60FA4CE02}"/>
              </a:ext>
            </a:extLst>
          </p:cNvPr>
          <p:cNvGraphicFramePr>
            <a:graphicFrameLocks noChangeAspect="1"/>
          </p:cNvGraphicFramePr>
          <p:nvPr>
            <p:custDataLst>
              <p:tags r:id="rId1"/>
            </p:custDataLst>
            <p:extLst>
              <p:ext uri="{D42A27DB-BD31-4B8C-83A1-F6EECF244321}">
                <p14:modId xmlns:p14="http://schemas.microsoft.com/office/powerpoint/2010/main" val="633944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8" imgH="338" progId="TCLayout.ActiveDocument.1">
                  <p:embed/>
                </p:oleObj>
              </mc:Choice>
              <mc:Fallback>
                <p:oleObj name="think-cell Slide" r:id="rId3" imgW="338" imgH="338" progId="TCLayout.ActiveDocument.1">
                  <p:embed/>
                  <p:pic>
                    <p:nvPicPr>
                      <p:cNvPr id="6" name="Object 5" hidden="1">
                        <a:extLst>
                          <a:ext uri="{FF2B5EF4-FFF2-40B4-BE49-F238E27FC236}">
                            <a16:creationId xmlns:a16="http://schemas.microsoft.com/office/drawing/2014/main" id="{98BBEC5C-2895-47F3-AE59-9AC60FA4CE0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0D8960-5F3B-4433-8C25-D95EA8BDC1CA}"/>
              </a:ext>
            </a:extLst>
          </p:cNvPr>
          <p:cNvSpPr>
            <a:spLocks noGrp="1"/>
          </p:cNvSpPr>
          <p:nvPr>
            <p:ph type="title"/>
          </p:nvPr>
        </p:nvSpPr>
        <p:spPr/>
        <p:txBody>
          <a:bodyPr vert="horz"/>
          <a:lstStyle/>
          <a:p>
            <a:r>
              <a:rPr lang="en-US"/>
              <a:t>Appendix III: TRANZACT Standalone Historical Financial Results</a:t>
            </a:r>
          </a:p>
        </p:txBody>
      </p:sp>
      <p:sp>
        <p:nvSpPr>
          <p:cNvPr id="3" name="Footer Placeholder 2">
            <a:extLst>
              <a:ext uri="{FF2B5EF4-FFF2-40B4-BE49-F238E27FC236}">
                <a16:creationId xmlns:a16="http://schemas.microsoft.com/office/drawing/2014/main" id="{809CADF1-F0FD-4F36-9690-D546C26B2415}"/>
              </a:ext>
            </a:extLst>
          </p:cNvPr>
          <p:cNvSpPr>
            <a:spLocks noGrp="1"/>
          </p:cNvSpPr>
          <p:nvPr>
            <p:ph type="ftr" sz="quarter" idx="10"/>
          </p:nvPr>
        </p:nvSpPr>
        <p:spPr>
          <a:xfrm>
            <a:off x="457199" y="6519672"/>
            <a:ext cx="9009018" cy="107551"/>
          </a:xfrm>
        </p:spPr>
        <p:txBody>
          <a:bodyPr/>
          <a:lstStyle/>
          <a:p>
            <a:r>
              <a:rPr lang="en-US"/>
              <a:t>© 2025 WTW. All rights reserved. See “WTW Forward-Looking Statements“ above for information about forward-looking statements and cautionary language, including how actual results may differ materially from those in the slide presentation.</a:t>
            </a:r>
          </a:p>
        </p:txBody>
      </p:sp>
      <p:sp>
        <p:nvSpPr>
          <p:cNvPr id="4" name="Slide Number Placeholder 3">
            <a:extLst>
              <a:ext uri="{FF2B5EF4-FFF2-40B4-BE49-F238E27FC236}">
                <a16:creationId xmlns:a16="http://schemas.microsoft.com/office/drawing/2014/main" id="{C9552484-C20D-4D31-B99D-303BFBCFD00C}"/>
              </a:ext>
            </a:extLst>
          </p:cNvPr>
          <p:cNvSpPr>
            <a:spLocks noGrp="1"/>
          </p:cNvSpPr>
          <p:nvPr>
            <p:ph type="sldNum" sz="quarter" idx="18"/>
          </p:nvPr>
        </p:nvSpPr>
        <p:spPr/>
        <p:txBody>
          <a:bodyPr/>
          <a:lstStyle/>
          <a:p>
            <a:fld id="{63DCA5C9-2E11-4C67-86EB-AE1DE127DC64}" type="slidenum">
              <a:rPr lang="en-US" smtClean="0"/>
              <a:pPr/>
              <a:t>34</a:t>
            </a:fld>
            <a:endParaRPr lang="en-US"/>
          </a:p>
        </p:txBody>
      </p:sp>
    </p:spTree>
    <p:extLst>
      <p:ext uri="{BB962C8B-B14F-4D97-AF65-F5344CB8AC3E}">
        <p14:creationId xmlns:p14="http://schemas.microsoft.com/office/powerpoint/2010/main" val="931640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2B22B-DB97-9B93-C20E-D5F4CC79B2C0}"/>
            </a:ext>
          </a:extLst>
        </p:cNvPr>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58473528-59D5-3877-D2DD-9C8C41C91090}"/>
              </a:ext>
            </a:extLst>
          </p:cNvPr>
          <p:cNvGraphicFramePr>
            <a:graphicFrameLocks noChangeAspect="1"/>
          </p:cNvGraphicFramePr>
          <p:nvPr>
            <p:custDataLst>
              <p:tags r:id="rId1"/>
            </p:custDataLst>
            <p:extLst>
              <p:ext uri="{D42A27DB-BD31-4B8C-83A1-F6EECF244321}">
                <p14:modId xmlns:p14="http://schemas.microsoft.com/office/powerpoint/2010/main" val="2500700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73" imgH="476" progId="TCLayout.ActiveDocument.1">
                  <p:embed/>
                </p:oleObj>
              </mc:Choice>
              <mc:Fallback>
                <p:oleObj name="think-cell Slide" r:id="rId12" imgW="473" imgH="476" progId="TCLayout.ActiveDocument.1">
                  <p:embed/>
                  <p:pic>
                    <p:nvPicPr>
                      <p:cNvPr id="8" name="Object 7" hidden="1">
                        <a:extLst>
                          <a:ext uri="{FF2B5EF4-FFF2-40B4-BE49-F238E27FC236}">
                            <a16:creationId xmlns:a16="http://schemas.microsoft.com/office/drawing/2014/main" id="{58473528-59D5-3877-D2DD-9C8C41C91090}"/>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149" name="Rectangle 148">
            <a:extLst>
              <a:ext uri="{FF2B5EF4-FFF2-40B4-BE49-F238E27FC236}">
                <a16:creationId xmlns:a16="http://schemas.microsoft.com/office/drawing/2014/main" id="{61721D5E-51A9-323E-5D7F-925355849CB4}"/>
              </a:ext>
            </a:extLst>
          </p:cNvPr>
          <p:cNvSpPr/>
          <p:nvPr/>
        </p:nvSpPr>
        <p:spPr bwMode="auto">
          <a:xfrm>
            <a:off x="8082117" y="3100388"/>
            <a:ext cx="3636806" cy="2976563"/>
          </a:xfrm>
          <a:prstGeom prst="rect">
            <a:avLst/>
          </a:prstGeom>
          <a:solidFill>
            <a:schemeClr val="bg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600" b="0" i="0">
              <a:solidFill>
                <a:schemeClr val="accent4"/>
              </a:solidFill>
              <a:latin typeface="+mn-lt"/>
              <a:ea typeface="Roboto" panose="02000000000000000000" pitchFamily="2" charset="0"/>
              <a:cs typeface="Roboto" panose="02000000000000000000" pitchFamily="2" charset="0"/>
            </a:endParaRPr>
          </a:p>
        </p:txBody>
      </p:sp>
      <p:sp>
        <p:nvSpPr>
          <p:cNvPr id="3" name="Title 2">
            <a:extLst>
              <a:ext uri="{FF2B5EF4-FFF2-40B4-BE49-F238E27FC236}">
                <a16:creationId xmlns:a16="http://schemas.microsoft.com/office/drawing/2014/main" id="{888E8C54-123F-7F2C-7A26-4886A9DD8FA4}"/>
              </a:ext>
            </a:extLst>
          </p:cNvPr>
          <p:cNvSpPr>
            <a:spLocks noGrp="1"/>
          </p:cNvSpPr>
          <p:nvPr>
            <p:ph type="title"/>
          </p:nvPr>
        </p:nvSpPr>
        <p:spPr>
          <a:xfrm>
            <a:off x="472339" y="445452"/>
            <a:ext cx="11261723" cy="365760"/>
          </a:xfrm>
        </p:spPr>
        <p:txBody>
          <a:bodyPr vert="horz"/>
          <a:lstStyle/>
          <a:p>
            <a:r>
              <a:rPr lang="en-US"/>
              <a:t>TRANZACT Standalone Historical Financial Results</a:t>
            </a:r>
            <a:endParaRPr lang="en-GB"/>
          </a:p>
        </p:txBody>
      </p:sp>
      <p:sp>
        <p:nvSpPr>
          <p:cNvPr id="5" name="Footer Placeholder 4">
            <a:extLst>
              <a:ext uri="{FF2B5EF4-FFF2-40B4-BE49-F238E27FC236}">
                <a16:creationId xmlns:a16="http://schemas.microsoft.com/office/drawing/2014/main" id="{C7364FC6-26D7-F3C6-98C4-55BF665ED56C}"/>
              </a:ext>
            </a:extLst>
          </p:cNvPr>
          <p:cNvSpPr>
            <a:spLocks noGrp="1"/>
          </p:cNvSpPr>
          <p:nvPr>
            <p:ph type="ftr" sz="quarter" idx="10"/>
          </p:nvPr>
        </p:nvSpPr>
        <p:spPr>
          <a:xfrm>
            <a:off x="457198" y="6519671"/>
            <a:ext cx="8704219" cy="124969"/>
          </a:xfrm>
        </p:spPr>
        <p:txBody>
          <a:bodyPr/>
          <a:lstStyle/>
          <a:p>
            <a:r>
              <a:rPr lang="en-US"/>
              <a:t>© 2025 WTW. All rights reserved. See “WTW Forward-Looking Statements“ above for information about forward-looking statements and cautionary language, including how actual results may differ materially from those in the slide presentation.</a:t>
            </a:r>
          </a:p>
        </p:txBody>
      </p:sp>
      <p:sp>
        <p:nvSpPr>
          <p:cNvPr id="2" name="Slide Number Placeholder 1">
            <a:extLst>
              <a:ext uri="{FF2B5EF4-FFF2-40B4-BE49-F238E27FC236}">
                <a16:creationId xmlns:a16="http://schemas.microsoft.com/office/drawing/2014/main" id="{C6FADF79-EDB1-CE69-0EA4-23A962DD0947}"/>
              </a:ext>
            </a:extLst>
          </p:cNvPr>
          <p:cNvSpPr>
            <a:spLocks noGrp="1"/>
          </p:cNvSpPr>
          <p:nvPr>
            <p:ph type="sldNum" sz="quarter" idx="18"/>
          </p:nvPr>
        </p:nvSpPr>
        <p:spPr/>
        <p:txBody>
          <a:bodyPr/>
          <a:lstStyle/>
          <a:p>
            <a:fld id="{63DCA5C9-2E11-4C67-86EB-AE1DE127DC64}" type="slidenum">
              <a:rPr lang="en-US" smtClean="0"/>
              <a:pPr/>
              <a:t>35</a:t>
            </a:fld>
            <a:endParaRPr lang="en-US"/>
          </a:p>
        </p:txBody>
      </p:sp>
      <p:sp>
        <p:nvSpPr>
          <p:cNvPr id="4" name="Content Placeholder 2">
            <a:extLst>
              <a:ext uri="{FF2B5EF4-FFF2-40B4-BE49-F238E27FC236}">
                <a16:creationId xmlns:a16="http://schemas.microsoft.com/office/drawing/2014/main" id="{65DBC0B5-93D0-89C5-2424-FDF8C5D1B180}"/>
              </a:ext>
            </a:extLst>
          </p:cNvPr>
          <p:cNvSpPr txBox="1">
            <a:spLocks/>
          </p:cNvSpPr>
          <p:nvPr/>
        </p:nvSpPr>
        <p:spPr>
          <a:xfrm>
            <a:off x="8082117" y="1045490"/>
            <a:ext cx="3625693" cy="2218633"/>
          </a:xfrm>
          <a:prstGeom prst="rect">
            <a:avLst/>
          </a:prstGeom>
        </p:spPr>
        <p:txBody>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1"/>
            <a:r>
              <a:rPr lang="en-US"/>
              <a:t>Seasonality</a:t>
            </a:r>
          </a:p>
          <a:p>
            <a:r>
              <a:rPr lang="en-US" sz="1600" kern="100">
                <a:solidFill>
                  <a:schemeClr val="tx1"/>
                </a:solidFill>
                <a:effectLst/>
                <a:ea typeface="Aptos" panose="020B0004020202020204" pitchFamily="34" charset="0"/>
                <a:cs typeface="Times New Roman" panose="02020603050405020304" pitchFamily="18" charset="0"/>
              </a:rPr>
              <a:t>The seasonal nature of TRANZACT’s operations creates significant fluctuations in quarterly operating results. Historically, quarterly financial results have been recorded as follows:</a:t>
            </a:r>
          </a:p>
          <a:p>
            <a:endParaRPr lang="en-GB"/>
          </a:p>
        </p:txBody>
      </p:sp>
      <p:graphicFrame>
        <p:nvGraphicFramePr>
          <p:cNvPr id="12" name="Chart 11">
            <a:extLst>
              <a:ext uri="{FF2B5EF4-FFF2-40B4-BE49-F238E27FC236}">
                <a16:creationId xmlns:a16="http://schemas.microsoft.com/office/drawing/2014/main" id="{2FCCD924-4019-0684-DB8E-138162E0A9F8}"/>
              </a:ext>
            </a:extLst>
          </p:cNvPr>
          <p:cNvGraphicFramePr/>
          <p:nvPr>
            <p:custDataLst>
              <p:tags r:id="rId2"/>
            </p:custDataLst>
            <p:extLst>
              <p:ext uri="{D42A27DB-BD31-4B8C-83A1-F6EECF244321}">
                <p14:modId xmlns:p14="http://schemas.microsoft.com/office/powerpoint/2010/main" val="3105635596"/>
              </p:ext>
            </p:extLst>
          </p:nvPr>
        </p:nvGraphicFramePr>
        <p:xfrm>
          <a:off x="8388350" y="3503613"/>
          <a:ext cx="3190875" cy="2533650"/>
        </p:xfrm>
        <a:graphic>
          <a:graphicData uri="http://schemas.openxmlformats.org/drawingml/2006/chart">
            <c:chart xmlns:c="http://schemas.openxmlformats.org/drawingml/2006/chart" xmlns:r="http://schemas.openxmlformats.org/officeDocument/2006/relationships" r:id="rId14"/>
          </a:graphicData>
        </a:graphic>
      </p:graphicFrame>
      <p:sp>
        <p:nvSpPr>
          <p:cNvPr id="25" name="Text Placeholder 2">
            <a:extLst>
              <a:ext uri="{FF2B5EF4-FFF2-40B4-BE49-F238E27FC236}">
                <a16:creationId xmlns:a16="http://schemas.microsoft.com/office/drawing/2014/main" id="{AF4F4768-6C30-791D-836C-7E64F5C6D551}"/>
              </a:ext>
            </a:extLst>
          </p:cNvPr>
          <p:cNvSpPr>
            <a:spLocks noGrp="1"/>
          </p:cNvSpPr>
          <p:nvPr>
            <p:custDataLst>
              <p:tags r:id="rId3"/>
            </p:custDataLst>
          </p:nvPr>
        </p:nvSpPr>
        <p:spPr bwMode="auto">
          <a:xfrm>
            <a:off x="8688388" y="5878513"/>
            <a:ext cx="573088"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lgn="ctr">
              <a:spcBef>
                <a:spcPct val="0"/>
              </a:spcBef>
              <a:spcAft>
                <a:spcPct val="0"/>
              </a:spcAft>
            </a:pPr>
            <a:fld id="{C70EAB33-0063-4EB3-A346-4395887BE8B5}" type="datetime'''''R''e''v''''''''''''''''e''''''''''n''u''''e'''''">
              <a:rPr lang="en-US" altLang="en-US" sz="1100" smtClean="0"/>
              <a:pPr lvl="0" algn="ctr">
                <a:spcBef>
                  <a:spcPct val="0"/>
                </a:spcBef>
                <a:spcAft>
                  <a:spcPct val="0"/>
                </a:spcAft>
              </a:pPr>
              <a:t>Revenue</a:t>
            </a:fld>
            <a:endParaRPr lang="en-US" sz="1100"/>
          </a:p>
        </p:txBody>
      </p:sp>
      <p:sp>
        <p:nvSpPr>
          <p:cNvPr id="43" name="Text Placeholder 2">
            <a:extLst>
              <a:ext uri="{FF2B5EF4-FFF2-40B4-BE49-F238E27FC236}">
                <a16:creationId xmlns:a16="http://schemas.microsoft.com/office/drawing/2014/main" id="{523951CB-0ACA-1BDF-DF84-9CD0DB22777F}"/>
              </a:ext>
            </a:extLst>
          </p:cNvPr>
          <p:cNvSpPr>
            <a:spLocks noGrp="1"/>
          </p:cNvSpPr>
          <p:nvPr>
            <p:custDataLst>
              <p:tags r:id="rId4"/>
            </p:custDataLst>
          </p:nvPr>
        </p:nvSpPr>
        <p:spPr bwMode="auto">
          <a:xfrm>
            <a:off x="9671050" y="5878513"/>
            <a:ext cx="627063"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lgn="ctr">
              <a:spcBef>
                <a:spcPct val="0"/>
              </a:spcBef>
              <a:spcAft>
                <a:spcPct val="0"/>
              </a:spcAft>
            </a:pPr>
            <a:fld id="{951A0064-0A50-4192-BF9C-DDAE427BA8B7}" type="datetime'''''E''''''''''''x''p''e''n''''''''''s''e''''''''s'''''''''''">
              <a:rPr lang="en-US" altLang="en-US" sz="1100" smtClean="0"/>
              <a:pPr lvl="0" algn="ctr">
                <a:spcBef>
                  <a:spcPct val="0"/>
                </a:spcBef>
                <a:spcAft>
                  <a:spcPct val="0"/>
                </a:spcAft>
              </a:pPr>
              <a:t>Expenses</a:t>
            </a:fld>
            <a:endParaRPr lang="en-US" sz="1100"/>
          </a:p>
        </p:txBody>
      </p:sp>
      <p:sp>
        <p:nvSpPr>
          <p:cNvPr id="158" name="Text Placeholder 2">
            <a:extLst>
              <a:ext uri="{FF2B5EF4-FFF2-40B4-BE49-F238E27FC236}">
                <a16:creationId xmlns:a16="http://schemas.microsoft.com/office/drawing/2014/main" id="{42791633-7278-F991-B446-7D42D48D2433}"/>
              </a:ext>
            </a:extLst>
          </p:cNvPr>
          <p:cNvSpPr>
            <a:spLocks noGrp="1"/>
          </p:cNvSpPr>
          <p:nvPr>
            <p:custDataLst>
              <p:tags r:id="rId5"/>
            </p:custDataLst>
          </p:nvPr>
        </p:nvSpPr>
        <p:spPr bwMode="gray">
          <a:xfrm>
            <a:off x="11034713" y="5122863"/>
            <a:ext cx="196850" cy="136525"/>
          </a:xfrm>
          <a:prstGeom prst="rect">
            <a:avLst/>
          </a:prstGeom>
          <a:solidFill>
            <a:schemeClr val="accent2"/>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lgn="ctr">
              <a:spcBef>
                <a:spcPct val="0"/>
              </a:spcBef>
              <a:spcAft>
                <a:spcPct val="0"/>
              </a:spcAft>
            </a:pPr>
            <a:fld id="{8B5E4F38-FD45-4C53-BA1F-8D2746D64B07}" type="datetime'''''''''''0''''''''%'''''''''''''''''''''''''''''''''''">
              <a:rPr lang="en-US" altLang="en-US" sz="900" b="1" smtClean="0">
                <a:solidFill>
                  <a:schemeClr val="bg1"/>
                </a:solidFill>
                <a:effectLst/>
              </a:rPr>
              <a:pPr lvl="0" algn="ctr">
                <a:spcBef>
                  <a:spcPct val="0"/>
                </a:spcBef>
                <a:spcAft>
                  <a:spcPct val="0"/>
                </a:spcAft>
              </a:pPr>
              <a:t>0%</a:t>
            </a:fld>
            <a:endParaRPr lang="en-US" sz="900" b="1">
              <a:solidFill>
                <a:schemeClr val="bg1"/>
              </a:solidFill>
            </a:endParaRPr>
          </a:p>
        </p:txBody>
      </p:sp>
      <p:sp>
        <p:nvSpPr>
          <p:cNvPr id="46" name="Text Placeholder 2">
            <a:extLst>
              <a:ext uri="{FF2B5EF4-FFF2-40B4-BE49-F238E27FC236}">
                <a16:creationId xmlns:a16="http://schemas.microsoft.com/office/drawing/2014/main" id="{70D42E89-7771-1D3E-8391-141C90993ADE}"/>
              </a:ext>
            </a:extLst>
          </p:cNvPr>
          <p:cNvSpPr>
            <a:spLocks noGrp="1"/>
          </p:cNvSpPr>
          <p:nvPr>
            <p:custDataLst>
              <p:tags r:id="rId6"/>
            </p:custDataLst>
          </p:nvPr>
        </p:nvSpPr>
        <p:spPr bwMode="auto">
          <a:xfrm>
            <a:off x="10756900" y="5878513"/>
            <a:ext cx="469900"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lgn="ctr">
              <a:spcBef>
                <a:spcPct val="0"/>
              </a:spcBef>
              <a:spcAft>
                <a:spcPct val="0"/>
              </a:spcAft>
            </a:pPr>
            <a:fld id="{8DB64E4C-83FD-4F45-ACB3-C8E8B4C15F98}" type="datetime'''I''''''''''n''''''c''''''''''''''''''''''''om''''''''''e'">
              <a:rPr lang="en-US" altLang="en-US" sz="1100" smtClean="0"/>
              <a:pPr lvl="0" algn="ctr">
                <a:spcBef>
                  <a:spcPct val="0"/>
                </a:spcBef>
                <a:spcAft>
                  <a:spcPct val="0"/>
                </a:spcAft>
              </a:pPr>
              <a:t>Income</a:t>
            </a:fld>
            <a:endParaRPr lang="en-US" sz="1100"/>
          </a:p>
        </p:txBody>
      </p:sp>
      <p:sp>
        <p:nvSpPr>
          <p:cNvPr id="29" name="Text Placeholder 2">
            <a:extLst>
              <a:ext uri="{FF2B5EF4-FFF2-40B4-BE49-F238E27FC236}">
                <a16:creationId xmlns:a16="http://schemas.microsoft.com/office/drawing/2014/main" id="{4D727F2C-7406-F8E7-D3DF-7797BF2341A8}"/>
              </a:ext>
            </a:extLst>
          </p:cNvPr>
          <p:cNvSpPr>
            <a:spLocks noGrp="1"/>
          </p:cNvSpPr>
          <p:nvPr>
            <p:custDataLst>
              <p:tags r:id="rId7"/>
            </p:custDataLst>
          </p:nvPr>
        </p:nvSpPr>
        <p:spPr bwMode="auto">
          <a:xfrm>
            <a:off x="8366125" y="4059238"/>
            <a:ext cx="185738"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lgn="r">
              <a:spcBef>
                <a:spcPct val="0"/>
              </a:spcBef>
              <a:spcAft>
                <a:spcPct val="0"/>
              </a:spcAft>
            </a:pPr>
            <a:fld id="{E412EF01-A132-4A85-B4E8-F5A8F1DF6126}" type="datetime'Q''4'''''''''''''''''''''''''''''''''''''''''''''''''">
              <a:rPr lang="en-US" altLang="en-US" sz="1100" smtClean="0"/>
              <a:pPr lvl="0" algn="r">
                <a:spcBef>
                  <a:spcPct val="0"/>
                </a:spcBef>
                <a:spcAft>
                  <a:spcPct val="0"/>
                </a:spcAft>
              </a:pPr>
              <a:t>Q4</a:t>
            </a:fld>
            <a:endParaRPr lang="en-US" sz="1100"/>
          </a:p>
        </p:txBody>
      </p:sp>
      <p:sp>
        <p:nvSpPr>
          <p:cNvPr id="30" name="Text Placeholder 2">
            <a:extLst>
              <a:ext uri="{FF2B5EF4-FFF2-40B4-BE49-F238E27FC236}">
                <a16:creationId xmlns:a16="http://schemas.microsoft.com/office/drawing/2014/main" id="{39C5C653-2967-9DE9-E255-BE949B2AD888}"/>
              </a:ext>
            </a:extLst>
          </p:cNvPr>
          <p:cNvSpPr>
            <a:spLocks noGrp="1"/>
          </p:cNvSpPr>
          <p:nvPr>
            <p:custDataLst>
              <p:tags r:id="rId8"/>
            </p:custDataLst>
          </p:nvPr>
        </p:nvSpPr>
        <p:spPr bwMode="auto">
          <a:xfrm>
            <a:off x="8366125" y="4681538"/>
            <a:ext cx="185738"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lgn="r">
              <a:spcBef>
                <a:spcPct val="0"/>
              </a:spcBef>
              <a:spcAft>
                <a:spcPct val="0"/>
              </a:spcAft>
            </a:pPr>
            <a:fld id="{5ACB3896-59A6-4E7F-AF3F-6666D39488AD}" type="datetime'''''''''''''''''Q''''''''''''''3'''''">
              <a:rPr lang="en-US" altLang="en-US" sz="1100" smtClean="0"/>
              <a:pPr lvl="0" algn="r">
                <a:spcBef>
                  <a:spcPct val="0"/>
                </a:spcBef>
                <a:spcAft>
                  <a:spcPct val="0"/>
                </a:spcAft>
              </a:pPr>
              <a:t>Q3</a:t>
            </a:fld>
            <a:endParaRPr lang="en-US" sz="1100"/>
          </a:p>
        </p:txBody>
      </p:sp>
      <p:sp>
        <p:nvSpPr>
          <p:cNvPr id="31" name="Text Placeholder 2">
            <a:extLst>
              <a:ext uri="{FF2B5EF4-FFF2-40B4-BE49-F238E27FC236}">
                <a16:creationId xmlns:a16="http://schemas.microsoft.com/office/drawing/2014/main" id="{6B81FDBB-D5E6-F8E7-009B-A53ECA6F7724}"/>
              </a:ext>
            </a:extLst>
          </p:cNvPr>
          <p:cNvSpPr>
            <a:spLocks noGrp="1"/>
          </p:cNvSpPr>
          <p:nvPr>
            <p:custDataLst>
              <p:tags r:id="rId9"/>
            </p:custDataLst>
          </p:nvPr>
        </p:nvSpPr>
        <p:spPr bwMode="auto">
          <a:xfrm>
            <a:off x="8366125" y="5059363"/>
            <a:ext cx="185738"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lgn="r">
              <a:spcBef>
                <a:spcPct val="0"/>
              </a:spcBef>
              <a:spcAft>
                <a:spcPct val="0"/>
              </a:spcAft>
            </a:pPr>
            <a:fld id="{CB7340EC-D138-47DC-9578-6AEF5CBA48E7}" type="datetime'''''''''''''''''''''''''''''''''''''''''''''''''''''Q2'''">
              <a:rPr lang="en-US" altLang="en-US" sz="1100" smtClean="0"/>
              <a:pPr lvl="0" algn="r">
                <a:spcBef>
                  <a:spcPct val="0"/>
                </a:spcBef>
                <a:spcAft>
                  <a:spcPct val="0"/>
                </a:spcAft>
              </a:pPr>
              <a:t>Q2</a:t>
            </a:fld>
            <a:endParaRPr lang="en-US" sz="1100"/>
          </a:p>
        </p:txBody>
      </p:sp>
      <p:sp>
        <p:nvSpPr>
          <p:cNvPr id="59" name="Text Placeholder 2">
            <a:extLst>
              <a:ext uri="{FF2B5EF4-FFF2-40B4-BE49-F238E27FC236}">
                <a16:creationId xmlns:a16="http://schemas.microsoft.com/office/drawing/2014/main" id="{64811372-7123-13CF-F6BF-AD6DC550C39B}"/>
              </a:ext>
            </a:extLst>
          </p:cNvPr>
          <p:cNvSpPr>
            <a:spLocks noGrp="1"/>
          </p:cNvSpPr>
          <p:nvPr>
            <p:custDataLst>
              <p:tags r:id="rId10"/>
            </p:custDataLst>
          </p:nvPr>
        </p:nvSpPr>
        <p:spPr bwMode="auto">
          <a:xfrm>
            <a:off x="8366125" y="5499100"/>
            <a:ext cx="185738"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600" b="1" i="0" kern="1200">
                <a:solidFill>
                  <a:schemeClr val="tx2"/>
                </a:solidFill>
                <a:latin typeface="Arial" panose="020B0604020202020204" pitchFamily="34" charset="0"/>
                <a:ea typeface="Roboto" panose="02000000000000000000" pitchFamily="2" charset="0"/>
                <a:cs typeface="Arial" panose="020B0604020202020204" pitchFamily="34" charset="0"/>
              </a:defRPr>
            </a:lvl2pPr>
            <a:lvl3pPr marL="228600" indent="-228600" algn="l" defTabSz="292608" rtl="0" eaLnBrk="1" latinLnBrk="0" hangingPunct="1">
              <a:lnSpc>
                <a:spcPct val="100000"/>
              </a:lnSpc>
              <a:spcBef>
                <a:spcPts val="0"/>
              </a:spcBef>
              <a:spcAft>
                <a:spcPts val="300"/>
              </a:spcAft>
              <a:buClr>
                <a:schemeClr val="tx2"/>
              </a:buClr>
              <a:buFont typeface="Arial" panose="020B0604020202020204" pitchFamily="34" charset="0"/>
              <a:buChar char="•"/>
              <a:tabLst>
                <a:tab pos="276225" algn="l"/>
                <a:tab pos="584200" algn="l"/>
              </a:tabLst>
              <a:defRPr sz="1600" b="0" i="0" kern="1200">
                <a:solidFill>
                  <a:schemeClr val="tx1"/>
                </a:solidFill>
                <a:latin typeface="+mn-lt"/>
                <a:ea typeface="Roboto" panose="02000000000000000000" pitchFamily="2" charset="0"/>
                <a:cs typeface="Times New Roman" panose="02020603050405020304" pitchFamily="18" charset="0"/>
              </a:defRPr>
            </a:lvl3pPr>
            <a:lvl4pPr marL="457200" marR="0" indent="-228600" algn="l" defTabSz="292608" rtl="0" eaLnBrk="1" fontAlgn="auto" latinLnBrk="0" hangingPunct="1">
              <a:lnSpc>
                <a:spcPct val="100000"/>
              </a:lnSpc>
              <a:spcBef>
                <a:spcPts val="0"/>
              </a:spcBef>
              <a:spcAft>
                <a:spcPts val="300"/>
              </a:spcAft>
              <a:buClr>
                <a:schemeClr val="tx2"/>
              </a:buClr>
              <a:buSzPct val="100000"/>
              <a:buFont typeface="System Font Regular"/>
              <a:buChar char="–"/>
              <a:tabLst/>
              <a:defRPr sz="1400" b="0" i="0" kern="1200">
                <a:solidFill>
                  <a:schemeClr val="tx1"/>
                </a:solidFill>
                <a:latin typeface="+mn-lt"/>
                <a:ea typeface="Roboto" panose="02000000000000000000" pitchFamily="2" charset="0"/>
                <a:cs typeface="Times New Roman" panose="02020603050405020304" pitchFamily="18" charset="0"/>
              </a:defRPr>
            </a:lvl4pPr>
            <a:lvl5pPr marL="685800" indent="-228600" algn="l" defTabSz="292608" rtl="0" eaLnBrk="1" latinLnBrk="0" hangingPunct="1">
              <a:lnSpc>
                <a:spcPct val="100000"/>
              </a:lnSpc>
              <a:spcBef>
                <a:spcPts val="0"/>
              </a:spcBef>
              <a:spcAft>
                <a:spcPts val="300"/>
              </a:spcAft>
              <a:buClr>
                <a:schemeClr val="tx2"/>
              </a:buClr>
              <a:buSzPct val="100000"/>
              <a:buFont typeface="Arial" panose="020B0604020202020204" pitchFamily="34" charset="0"/>
              <a:buChar char="•"/>
              <a:tabLst>
                <a:tab pos="292608" algn="l"/>
                <a:tab pos="585216"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914400" indent="-228600" algn="l" defTabSz="914400" rtl="0" eaLnBrk="1" latinLnBrk="0" hangingPunct="1">
              <a:lnSpc>
                <a:spcPct val="100000"/>
              </a:lnSpc>
              <a:spcBef>
                <a:spcPts val="0"/>
              </a:spcBef>
              <a:spcAft>
                <a:spcPts val="300"/>
              </a:spcAft>
              <a:buClr>
                <a:schemeClr val="tx2"/>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6pPr>
            <a:lvl7pPr marL="2286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4572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400" b="0" i="0" kern="1200">
                <a:solidFill>
                  <a:schemeClr val="tx1"/>
                </a:solidFill>
                <a:latin typeface="+mn-lt"/>
                <a:ea typeface="Roboto" panose="02000000000000000000" pitchFamily="2" charset="0"/>
                <a:cs typeface="Times New Roman" panose="02020603050405020304" pitchFamily="18" charset="0"/>
              </a:defRPr>
            </a:lvl8pPr>
            <a:lvl9pPr marL="685800" indent="-228600" algn="l" defTabSz="914400" rtl="0" eaLnBrk="1" latinLnBrk="0" hangingPunct="1">
              <a:lnSpc>
                <a:spcPct val="100000"/>
              </a:lnSpc>
              <a:spcBef>
                <a:spcPts val="0"/>
              </a:spcBef>
              <a:spcAft>
                <a:spcPts val="300"/>
              </a:spcAft>
              <a:buClr>
                <a:schemeClr val="tx2"/>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a:lstStyle>
          <a:p>
            <a:pPr lvl="0" algn="r">
              <a:spcBef>
                <a:spcPct val="0"/>
              </a:spcBef>
              <a:spcAft>
                <a:spcPct val="0"/>
              </a:spcAft>
            </a:pPr>
            <a:fld id="{392294F7-81D5-4805-A7CA-79439ED0B489}" type="datetime'''''''''''''''Q''''''''''''1'''''''''''''''''''''''">
              <a:rPr lang="en-US" altLang="en-US" sz="1100" smtClean="0"/>
              <a:pPr lvl="0" algn="r">
                <a:spcBef>
                  <a:spcPct val="0"/>
                </a:spcBef>
                <a:spcAft>
                  <a:spcPct val="0"/>
                </a:spcAft>
              </a:pPr>
              <a:t>Q1</a:t>
            </a:fld>
            <a:endParaRPr lang="en-US" sz="1100"/>
          </a:p>
        </p:txBody>
      </p:sp>
      <p:cxnSp>
        <p:nvCxnSpPr>
          <p:cNvPr id="152" name="Straight Connector 151">
            <a:extLst>
              <a:ext uri="{FF2B5EF4-FFF2-40B4-BE49-F238E27FC236}">
                <a16:creationId xmlns:a16="http://schemas.microsoft.com/office/drawing/2014/main" id="{F5CA1B9F-8920-C550-1259-F0BABAA90CEF}"/>
              </a:ext>
            </a:extLst>
          </p:cNvPr>
          <p:cNvCxnSpPr>
            <a:cxnSpLocks/>
          </p:cNvCxnSpPr>
          <p:nvPr/>
        </p:nvCxnSpPr>
        <p:spPr>
          <a:xfrm>
            <a:off x="8071004" y="3108325"/>
            <a:ext cx="3647918" cy="0"/>
          </a:xfrm>
          <a:prstGeom prst="line">
            <a:avLst/>
          </a:prstGeom>
          <a:solidFill>
            <a:schemeClr val="bg1"/>
          </a:solidFill>
          <a:ln w="28575">
            <a:solidFill>
              <a:srgbClr val="7F35B2"/>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C59265D2-82EE-DF39-344B-0A972E13E1BF}"/>
              </a:ext>
            </a:extLst>
          </p:cNvPr>
          <p:cNvCxnSpPr>
            <a:cxnSpLocks/>
          </p:cNvCxnSpPr>
          <p:nvPr/>
        </p:nvCxnSpPr>
        <p:spPr>
          <a:xfrm>
            <a:off x="8071004" y="6084888"/>
            <a:ext cx="3636806" cy="0"/>
          </a:xfrm>
          <a:prstGeom prst="line">
            <a:avLst/>
          </a:prstGeom>
          <a:solidFill>
            <a:schemeClr val="bg1"/>
          </a:solidFill>
          <a:ln w="28575">
            <a:solidFill>
              <a:srgbClr val="7F35B2"/>
            </a:solidFill>
          </a:ln>
        </p:spPr>
        <p:style>
          <a:lnRef idx="1">
            <a:schemeClr val="accent1"/>
          </a:lnRef>
          <a:fillRef idx="0">
            <a:schemeClr val="accent1"/>
          </a:fillRef>
          <a:effectRef idx="0">
            <a:schemeClr val="accent1"/>
          </a:effectRef>
          <a:fontRef idx="minor">
            <a:schemeClr val="tx1"/>
          </a:fontRef>
        </p:style>
      </p:cxnSp>
      <p:sp>
        <p:nvSpPr>
          <p:cNvPr id="155" name="TextBox 154">
            <a:extLst>
              <a:ext uri="{FF2B5EF4-FFF2-40B4-BE49-F238E27FC236}">
                <a16:creationId xmlns:a16="http://schemas.microsoft.com/office/drawing/2014/main" id="{FC6DFF21-0186-85C7-0707-E4D9BB54C3A1}"/>
              </a:ext>
            </a:extLst>
          </p:cNvPr>
          <p:cNvSpPr txBox="1"/>
          <p:nvPr/>
        </p:nvSpPr>
        <p:spPr>
          <a:xfrm>
            <a:off x="8366125" y="3104478"/>
            <a:ext cx="3478209" cy="514350"/>
          </a:xfrm>
          <a:prstGeom prst="rect">
            <a:avLst/>
          </a:prstGeom>
          <a:noFill/>
        </p:spPr>
        <p:txBody>
          <a:bodyPr wrap="square" lIns="0" tIns="91440" rIns="0" bIns="0" rtlCol="0">
            <a:noAutofit/>
          </a:bodyPr>
          <a:lstStyle/>
          <a:p>
            <a:pPr marL="0" marR="0" lvl="0" indent="-3657600" defTabSz="457200" rtl="0" eaLnBrk="1" fontAlgn="auto" latinLnBrk="0" hangingPunct="1">
              <a:lnSpc>
                <a:spcPct val="100000"/>
              </a:lnSpc>
              <a:spcBef>
                <a:spcPts val="0"/>
              </a:spcBef>
              <a:spcAft>
                <a:spcPts val="600"/>
              </a:spcAft>
              <a:buClrTx/>
              <a:buSzTx/>
              <a:buFontTx/>
              <a:buNone/>
              <a:tabLst/>
              <a:defRPr/>
            </a:pPr>
            <a:r>
              <a:rPr lang="en-US" sz="1400" b="1">
                <a:solidFill>
                  <a:schemeClr val="tx2"/>
                </a:solidFill>
                <a:latin typeface="Arial" panose="020B0604020202020204"/>
                <a:ea typeface="Roboto" panose="02000000000000000000" pitchFamily="2" charset="0"/>
                <a:cs typeface="Times New Roman" panose="02020603050405020304" pitchFamily="18" charset="0"/>
              </a:rPr>
              <a:t>Revenue, Expenses and Income</a:t>
            </a:r>
          </a:p>
          <a:p>
            <a:pPr marL="0" marR="0" lvl="0" indent="-3657600" defTabSz="457200" rtl="0" eaLnBrk="1" fontAlgn="auto" latinLnBrk="0" hangingPunct="1">
              <a:lnSpc>
                <a:spcPct val="100000"/>
              </a:lnSpc>
              <a:spcBef>
                <a:spcPts val="0"/>
              </a:spcBef>
              <a:spcAft>
                <a:spcPts val="600"/>
              </a:spcAft>
              <a:buClrTx/>
              <a:buSzTx/>
              <a:buFontTx/>
              <a:buNone/>
              <a:tabLst/>
              <a:defRPr/>
            </a:pPr>
            <a:r>
              <a:rPr lang="en-US" sz="1400" baseline="30000">
                <a:solidFill>
                  <a:schemeClr val="bg1">
                    <a:lumMod val="50000"/>
                  </a:schemeClr>
                </a:solidFill>
                <a:latin typeface="Arial" panose="020B0604020202020204"/>
                <a:ea typeface="Roboto" panose="02000000000000000000" pitchFamily="2" charset="0"/>
                <a:cs typeface="Times New Roman" panose="02020603050405020304" pitchFamily="18" charset="0"/>
              </a:rPr>
              <a:t>As a % of full year 2024</a:t>
            </a:r>
          </a:p>
        </p:txBody>
      </p:sp>
      <p:graphicFrame>
        <p:nvGraphicFramePr>
          <p:cNvPr id="9" name="Table Placeholder 19">
            <a:extLst>
              <a:ext uri="{FF2B5EF4-FFF2-40B4-BE49-F238E27FC236}">
                <a16:creationId xmlns:a16="http://schemas.microsoft.com/office/drawing/2014/main" id="{73842055-5805-CCB0-5BCA-70D1BB21F993}"/>
              </a:ext>
            </a:extLst>
          </p:cNvPr>
          <p:cNvGraphicFramePr>
            <a:graphicFrameLocks/>
          </p:cNvGraphicFramePr>
          <p:nvPr>
            <p:extLst>
              <p:ext uri="{D42A27DB-BD31-4B8C-83A1-F6EECF244321}">
                <p14:modId xmlns:p14="http://schemas.microsoft.com/office/powerpoint/2010/main" val="2867080466"/>
              </p:ext>
            </p:extLst>
          </p:nvPr>
        </p:nvGraphicFramePr>
        <p:xfrm>
          <a:off x="478365" y="1086970"/>
          <a:ext cx="7387442" cy="4997918"/>
        </p:xfrm>
        <a:graphic>
          <a:graphicData uri="http://schemas.openxmlformats.org/drawingml/2006/table">
            <a:tbl>
              <a:tblPr firstRow="1" bandRow="1">
                <a:tableStyleId>{6E25E649-3F16-4E02-A733-19D2CDBF48F0}</a:tableStyleId>
              </a:tblPr>
              <a:tblGrid>
                <a:gridCol w="3177572">
                  <a:extLst>
                    <a:ext uri="{9D8B030D-6E8A-4147-A177-3AD203B41FA5}">
                      <a16:colId xmlns:a16="http://schemas.microsoft.com/office/drawing/2014/main" val="319341504"/>
                    </a:ext>
                  </a:extLst>
                </a:gridCol>
                <a:gridCol w="1403290">
                  <a:extLst>
                    <a:ext uri="{9D8B030D-6E8A-4147-A177-3AD203B41FA5}">
                      <a16:colId xmlns:a16="http://schemas.microsoft.com/office/drawing/2014/main" val="2555187206"/>
                    </a:ext>
                  </a:extLst>
                </a:gridCol>
                <a:gridCol w="1403290">
                  <a:extLst>
                    <a:ext uri="{9D8B030D-6E8A-4147-A177-3AD203B41FA5}">
                      <a16:colId xmlns:a16="http://schemas.microsoft.com/office/drawing/2014/main" val="1762214658"/>
                    </a:ext>
                  </a:extLst>
                </a:gridCol>
                <a:gridCol w="1403290">
                  <a:extLst>
                    <a:ext uri="{9D8B030D-6E8A-4147-A177-3AD203B41FA5}">
                      <a16:colId xmlns:a16="http://schemas.microsoft.com/office/drawing/2014/main" val="3091716841"/>
                    </a:ext>
                  </a:extLst>
                </a:gridCol>
              </a:tblGrid>
              <a:tr h="543444">
                <a:tc rowSpan="2">
                  <a:txBody>
                    <a:bodyPr/>
                    <a:lstStyle/>
                    <a:p>
                      <a:r>
                        <a:rPr lang="en-US" sz="900" i="1"/>
                        <a:t>$USD million, except %</a:t>
                      </a:r>
                    </a:p>
                  </a:txBody>
                  <a:tcPr>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algn="ctr"/>
                      <a:r>
                        <a:rPr lang="en-US" sz="1800"/>
                        <a:t>Full Year</a:t>
                      </a:r>
                    </a:p>
                  </a:txBody>
                  <a:tcPr anchor="ctr">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tcPr>
                </a:tc>
                <a:tc hMerge="1">
                  <a:txBody>
                    <a:bodyPr/>
                    <a:lstStyle/>
                    <a:p>
                      <a:endParaRPr/>
                    </a:p>
                  </a:txBody>
                  <a:tcPr anchor="ctr">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tcPr>
                </a:tc>
                <a:tc hMerge="1">
                  <a:txBody>
                    <a:bodyPr/>
                    <a:lstStyle/>
                    <a:p>
                      <a:pPr algn="ctr"/>
                      <a:endParaRPr lang="en-US" sz="1800"/>
                    </a:p>
                  </a:txBody>
                  <a:tcPr anchor="ctr">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20875740"/>
                  </a:ext>
                </a:extLst>
              </a:tr>
              <a:tr h="543444">
                <a:tc vMerge="1">
                  <a:txBody>
                    <a:bodyPr/>
                    <a:lstStyle/>
                    <a:p>
                      <a:endParaRPr lang="en-US"/>
                    </a:p>
                  </a:txBody>
                  <a:tcPr/>
                </a:tc>
                <a:tc>
                  <a:txBody>
                    <a:bodyPr/>
                    <a:lstStyle/>
                    <a:p>
                      <a:pPr marL="0" algn="ctr" defTabSz="914400" rtl="0" eaLnBrk="1" latinLnBrk="0" hangingPunct="1"/>
                      <a:r>
                        <a:rPr lang="en-US" sz="1800" b="1" kern="1200">
                          <a:solidFill>
                            <a:schemeClr val="lt1"/>
                          </a:solidFill>
                          <a:latin typeface="+mn-lt"/>
                          <a:ea typeface="+mn-ea"/>
                          <a:cs typeface="+mn-cs"/>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algn="ctr" defTabSz="914400" rtl="0" eaLnBrk="1" latinLnBrk="0" hangingPunct="1"/>
                      <a:r>
                        <a:rPr lang="en-US" sz="1800" b="1" kern="1200">
                          <a:solidFill>
                            <a:schemeClr val="lt1"/>
                          </a:solidFill>
                          <a:latin typeface="+mn-lt"/>
                          <a:ea typeface="+mn-ea"/>
                          <a:cs typeface="+mn-cs"/>
                        </a:rPr>
                        <a:t>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algn="ctr" defTabSz="914400" rtl="0" eaLnBrk="1" latinLnBrk="0" hangingPunct="1"/>
                      <a:r>
                        <a:rPr lang="en-US" sz="1800" b="1" kern="1200">
                          <a:solidFill>
                            <a:schemeClr val="lt1"/>
                          </a:solidFill>
                          <a:latin typeface="+mn-lt"/>
                          <a:ea typeface="+mn-ea"/>
                          <a:cs typeface="+mn-cs"/>
                        </a:rPr>
                        <a:t>2022</a:t>
                      </a:r>
                    </a:p>
                  </a:txBody>
                  <a:tcPr anchor="ctr">
                    <a:lnL w="127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1935946198"/>
                  </a:ext>
                </a:extLst>
              </a:tr>
              <a:tr h="782206">
                <a:tc>
                  <a:txBody>
                    <a:bodyPr/>
                    <a:lstStyle/>
                    <a:p>
                      <a:pPr>
                        <a:spcAft>
                          <a:spcPts val="300"/>
                        </a:spcAft>
                      </a:pPr>
                      <a:r>
                        <a:rPr lang="en-US" sz="1400" b="1" i="0">
                          <a:solidFill>
                            <a:schemeClr val="tx1"/>
                          </a:solidFill>
                        </a:rPr>
                        <a:t>Revenue</a:t>
                      </a:r>
                    </a:p>
                  </a:txBody>
                  <a:tcPr anchor="ctr">
                    <a:lnT w="12700" cap="flat" cmpd="sng" algn="ctr">
                      <a:noFill/>
                      <a:prstDash val="solid"/>
                      <a:round/>
                      <a:headEnd type="none" w="med" len="med"/>
                      <a:tailEnd type="none" w="med" len="med"/>
                    </a:lnT>
                  </a:tcPr>
                </a:tc>
                <a:tc>
                  <a:txBody>
                    <a:bodyPr/>
                    <a:lstStyle/>
                    <a:p>
                      <a:pPr marL="0" algn="ctr" defTabSz="914400" rtl="0" eaLnBrk="1" latinLnBrk="0" hangingPunct="1">
                        <a:spcAft>
                          <a:spcPts val="300"/>
                        </a:spcAft>
                      </a:pPr>
                      <a:r>
                        <a:rPr lang="en-US" sz="1400" b="1" i="0" kern="1200">
                          <a:solidFill>
                            <a:schemeClr val="tx1"/>
                          </a:solidFill>
                          <a:latin typeface="+mn-lt"/>
                          <a:ea typeface="+mn-ea"/>
                          <a:cs typeface="+mn-cs"/>
                        </a:rPr>
                        <a:t>$785</a:t>
                      </a:r>
                    </a:p>
                  </a:txBody>
                  <a:tcPr anchor="ctr">
                    <a:lnT w="12700" cap="flat" cmpd="sng" algn="ctr">
                      <a:noFill/>
                      <a:prstDash val="solid"/>
                      <a:round/>
                      <a:headEnd type="none" w="med" len="med"/>
                      <a:tailEnd type="none" w="med" len="med"/>
                    </a:lnT>
                  </a:tcPr>
                </a:tc>
                <a:tc>
                  <a:txBody>
                    <a:bodyPr/>
                    <a:lstStyle/>
                    <a:p>
                      <a:pPr algn="ctr">
                        <a:spcAft>
                          <a:spcPts val="300"/>
                        </a:spcAft>
                      </a:pPr>
                      <a:r>
                        <a:rPr lang="en-US" sz="1400" b="1" i="0" kern="1200">
                          <a:solidFill>
                            <a:schemeClr val="tx1"/>
                          </a:solidFill>
                          <a:latin typeface="+mn-lt"/>
                          <a:ea typeface="+mn-ea"/>
                          <a:cs typeface="+mn-cs"/>
                        </a:rPr>
                        <a:t>$805</a:t>
                      </a:r>
                    </a:p>
                  </a:txBody>
                  <a:tcPr anchor="ctr">
                    <a:lnT w="12700" cap="flat" cmpd="sng" algn="ctr">
                      <a:noFill/>
                      <a:prstDash val="solid"/>
                      <a:round/>
                      <a:headEnd type="none" w="med" len="med"/>
                      <a:tailEnd type="none" w="med" len="med"/>
                    </a:lnT>
                  </a:tcPr>
                </a:tc>
                <a:tc>
                  <a:txBody>
                    <a:bodyPr/>
                    <a:lstStyle/>
                    <a:p>
                      <a:pPr marL="0" algn="ctr" defTabSz="914400" rtl="0" eaLnBrk="1" latinLnBrk="0" hangingPunct="1">
                        <a:spcAft>
                          <a:spcPts val="300"/>
                        </a:spcAft>
                      </a:pPr>
                      <a:r>
                        <a:rPr lang="en-US" sz="1400" b="1" i="0" kern="1200">
                          <a:solidFill>
                            <a:schemeClr val="tx1"/>
                          </a:solidFill>
                          <a:latin typeface="+mn-lt"/>
                          <a:ea typeface="+mn-ea"/>
                          <a:cs typeface="+mn-cs"/>
                        </a:rPr>
                        <a:t>$742</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2899066455"/>
                  </a:ext>
                </a:extLst>
              </a:tr>
              <a:tr h="782206">
                <a:tc>
                  <a:txBody>
                    <a:bodyPr/>
                    <a:lstStyle/>
                    <a:p>
                      <a:pPr>
                        <a:spcAft>
                          <a:spcPts val="300"/>
                        </a:spcAft>
                      </a:pPr>
                      <a:r>
                        <a:rPr lang="en-US" sz="1400" b="1" i="0">
                          <a:solidFill>
                            <a:schemeClr val="tx1"/>
                          </a:solidFill>
                        </a:rPr>
                        <a:t>Adjusted Operating Income</a:t>
                      </a:r>
                    </a:p>
                  </a:txBody>
                  <a:tcPr anchor="ctr"/>
                </a:tc>
                <a:tc>
                  <a:txBody>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lang="en-US" sz="1400" b="1" i="0" kern="1200">
                          <a:solidFill>
                            <a:schemeClr val="tx1"/>
                          </a:solidFill>
                          <a:latin typeface="+mn-lt"/>
                          <a:ea typeface="+mn-ea"/>
                          <a:cs typeface="+mn-cs"/>
                        </a:rPr>
                        <a:t>$148</a:t>
                      </a:r>
                    </a:p>
                  </a:txBody>
                  <a:tcPr anchor="ctr"/>
                </a:tc>
                <a:tc>
                  <a:txBody>
                    <a:bodyPr/>
                    <a:lstStyle/>
                    <a:p>
                      <a:pPr algn="ctr">
                        <a:spcAft>
                          <a:spcPts val="300"/>
                        </a:spcAft>
                      </a:pPr>
                      <a:r>
                        <a:rPr lang="en-US" sz="1400" b="1" i="0" kern="1200">
                          <a:solidFill>
                            <a:schemeClr val="tx1"/>
                          </a:solidFill>
                          <a:latin typeface="+mn-lt"/>
                          <a:ea typeface="+mn-ea"/>
                          <a:cs typeface="+mn-cs"/>
                        </a:rPr>
                        <a:t>$149</a:t>
                      </a:r>
                    </a:p>
                  </a:txBody>
                  <a:tcPr anchor="ctr"/>
                </a:tc>
                <a:tc>
                  <a:txBody>
                    <a:bodyPr/>
                    <a:lstStyle/>
                    <a:p>
                      <a:pPr marL="0" algn="ctr" defTabSz="914400" rtl="0" eaLnBrk="1" latinLnBrk="0" hangingPunct="1">
                        <a:spcAft>
                          <a:spcPts val="300"/>
                        </a:spcAft>
                      </a:pPr>
                      <a:r>
                        <a:rPr lang="en-US" sz="1400" b="1" i="0" kern="1200">
                          <a:solidFill>
                            <a:schemeClr val="tx1"/>
                          </a:solidFill>
                          <a:latin typeface="+mn-lt"/>
                          <a:ea typeface="+mn-ea"/>
                          <a:cs typeface="+mn-cs"/>
                        </a:rPr>
                        <a:t>$146</a:t>
                      </a:r>
                    </a:p>
                  </a:txBody>
                  <a:tcPr anchor="ctr"/>
                </a:tc>
                <a:extLst>
                  <a:ext uri="{0D108BD9-81ED-4DB2-BD59-A6C34878D82A}">
                    <a16:rowId xmlns:a16="http://schemas.microsoft.com/office/drawing/2014/main" val="639212963"/>
                  </a:ext>
                </a:extLst>
              </a:tr>
              <a:tr h="782206">
                <a:tc>
                  <a:txBody>
                    <a:bodyPr/>
                    <a:lstStyle/>
                    <a:p>
                      <a:pPr>
                        <a:spcAft>
                          <a:spcPts val="300"/>
                        </a:spcAft>
                      </a:pPr>
                      <a:r>
                        <a:rPr lang="en-US" sz="1400" b="1" i="0">
                          <a:solidFill>
                            <a:schemeClr val="tx1"/>
                          </a:solidFill>
                        </a:rPr>
                        <a:t>Adjusted Operating Margin</a:t>
                      </a:r>
                    </a:p>
                  </a:txBody>
                  <a:tcPr anchor="ctr"/>
                </a:tc>
                <a:tc>
                  <a:txBody>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lang="en-US" sz="1400" b="1" i="0" kern="1200">
                          <a:solidFill>
                            <a:schemeClr val="tx1"/>
                          </a:solidFill>
                          <a:latin typeface="+mn-lt"/>
                          <a:ea typeface="+mn-ea"/>
                          <a:cs typeface="+mn-cs"/>
                        </a:rPr>
                        <a:t>18.9%</a:t>
                      </a:r>
                    </a:p>
                  </a:txBody>
                  <a:tcPr anchor="ctr"/>
                </a:tc>
                <a:tc>
                  <a:txBody>
                    <a:bodyPr/>
                    <a:lstStyle/>
                    <a:p>
                      <a:pPr algn="ctr">
                        <a:spcAft>
                          <a:spcPts val="300"/>
                        </a:spcAft>
                      </a:pPr>
                      <a:r>
                        <a:rPr lang="en-US" sz="1400" b="1" i="0" kern="1200">
                          <a:solidFill>
                            <a:schemeClr val="tx1"/>
                          </a:solidFill>
                          <a:latin typeface="+mn-lt"/>
                          <a:ea typeface="+mn-ea"/>
                          <a:cs typeface="+mn-cs"/>
                        </a:rPr>
                        <a:t>18.5%</a:t>
                      </a:r>
                    </a:p>
                  </a:txBody>
                  <a:tcPr anchor="ctr"/>
                </a:tc>
                <a:tc>
                  <a:txBody>
                    <a:bodyPr/>
                    <a:lstStyle/>
                    <a:p>
                      <a:pPr marL="0" algn="ctr" defTabSz="914400" rtl="0" eaLnBrk="1" latinLnBrk="0" hangingPunct="1">
                        <a:spcAft>
                          <a:spcPts val="300"/>
                        </a:spcAft>
                      </a:pPr>
                      <a:r>
                        <a:rPr lang="en-US" sz="1400" b="1" i="0" kern="1200">
                          <a:solidFill>
                            <a:schemeClr val="tx1"/>
                          </a:solidFill>
                          <a:latin typeface="+mn-lt"/>
                          <a:ea typeface="+mn-ea"/>
                          <a:cs typeface="+mn-cs"/>
                        </a:rPr>
                        <a:t>19.6%</a:t>
                      </a:r>
                    </a:p>
                  </a:txBody>
                  <a:tcPr anchor="ctr"/>
                </a:tc>
                <a:extLst>
                  <a:ext uri="{0D108BD9-81ED-4DB2-BD59-A6C34878D82A}">
                    <a16:rowId xmlns:a16="http://schemas.microsoft.com/office/drawing/2014/main" val="4129279597"/>
                  </a:ext>
                </a:extLst>
              </a:tr>
              <a:tr h="782206">
                <a:tc>
                  <a:txBody>
                    <a:bodyPr/>
                    <a:lstStyle/>
                    <a:p>
                      <a:pPr>
                        <a:spcAft>
                          <a:spcPts val="0"/>
                        </a:spcAft>
                      </a:pPr>
                      <a:r>
                        <a:rPr lang="en-US" sz="1400" b="1" i="0">
                          <a:solidFill>
                            <a:schemeClr val="tx1"/>
                          </a:solidFill>
                        </a:rPr>
                        <a:t>Adjusted EBITDA</a:t>
                      </a:r>
                    </a:p>
                  </a:txBody>
                  <a:tcPr anchor="ctr"/>
                </a:tc>
                <a:tc>
                  <a:txBody>
                    <a:bodyPr/>
                    <a:lstStyle/>
                    <a:p>
                      <a:pPr marL="0" algn="ctr" defTabSz="914400" rtl="0" eaLnBrk="1" latinLnBrk="0" hangingPunct="1">
                        <a:spcAft>
                          <a:spcPts val="300"/>
                        </a:spcAft>
                      </a:pPr>
                      <a:r>
                        <a:rPr lang="en-US" sz="1400" b="1" i="0" kern="1200">
                          <a:solidFill>
                            <a:schemeClr val="tx1"/>
                          </a:solidFill>
                          <a:latin typeface="+mn-lt"/>
                          <a:ea typeface="+mn-ea"/>
                          <a:cs typeface="+mn-cs"/>
                        </a:rPr>
                        <a:t>$159</a:t>
                      </a:r>
                    </a:p>
                  </a:txBody>
                  <a:tcPr anchor="ctr"/>
                </a:tc>
                <a:tc>
                  <a:txBody>
                    <a:bodyPr/>
                    <a:lstStyle/>
                    <a:p>
                      <a:pPr algn="ctr">
                        <a:spcAft>
                          <a:spcPts val="300"/>
                        </a:spcAft>
                      </a:pPr>
                      <a:r>
                        <a:rPr lang="en-US" sz="1400" b="1" i="0" kern="1200">
                          <a:solidFill>
                            <a:schemeClr val="tx1"/>
                          </a:solidFill>
                          <a:latin typeface="+mn-lt"/>
                          <a:ea typeface="+mn-ea"/>
                          <a:cs typeface="+mn-cs"/>
                        </a:rPr>
                        <a:t>$160</a:t>
                      </a:r>
                    </a:p>
                  </a:txBody>
                  <a:tcPr anchor="ctr"/>
                </a:tc>
                <a:tc>
                  <a:txBody>
                    <a:bodyPr/>
                    <a:lstStyle/>
                    <a:p>
                      <a:pPr marL="0" algn="ctr" defTabSz="914400" rtl="0" eaLnBrk="1" latinLnBrk="0" hangingPunct="1">
                        <a:spcAft>
                          <a:spcPts val="300"/>
                        </a:spcAft>
                      </a:pPr>
                      <a:r>
                        <a:rPr lang="en-US" sz="1400" b="1" i="0" kern="1200">
                          <a:solidFill>
                            <a:schemeClr val="tx1"/>
                          </a:solidFill>
                          <a:latin typeface="+mn-lt"/>
                          <a:ea typeface="+mn-ea"/>
                          <a:cs typeface="+mn-cs"/>
                        </a:rPr>
                        <a:t>$156</a:t>
                      </a:r>
                    </a:p>
                  </a:txBody>
                  <a:tcPr anchor="ctr"/>
                </a:tc>
                <a:extLst>
                  <a:ext uri="{0D108BD9-81ED-4DB2-BD59-A6C34878D82A}">
                    <a16:rowId xmlns:a16="http://schemas.microsoft.com/office/drawing/2014/main" val="3295565164"/>
                  </a:ext>
                </a:extLst>
              </a:tr>
              <a:tr h="782206">
                <a:tc>
                  <a:txBody>
                    <a:bodyPr/>
                    <a:lstStyle/>
                    <a:p>
                      <a:pPr>
                        <a:spcAft>
                          <a:spcPts val="300"/>
                        </a:spcAft>
                      </a:pPr>
                      <a:r>
                        <a:rPr lang="en-US" sz="1400" b="1" i="0">
                          <a:solidFill>
                            <a:schemeClr val="tx1"/>
                          </a:solidFill>
                        </a:rPr>
                        <a:t>Free Cash Flow</a:t>
                      </a:r>
                    </a:p>
                  </a:txBody>
                  <a:tcPr anchor="ctr">
                    <a:lnB>
                      <a:noFill/>
                    </a:lnB>
                  </a:tcPr>
                </a:tc>
                <a:tc>
                  <a:txBody>
                    <a:bodyPr/>
                    <a:lstStyle/>
                    <a:p>
                      <a:pPr algn="ctr">
                        <a:spcAft>
                          <a:spcPts val="300"/>
                        </a:spcAft>
                      </a:pPr>
                      <a:r>
                        <a:rPr lang="en-US" sz="1400" b="1" i="0" kern="1200">
                          <a:solidFill>
                            <a:schemeClr val="tx1"/>
                          </a:solidFill>
                          <a:latin typeface="+mn-lt"/>
                          <a:ea typeface="+mn-ea"/>
                          <a:cs typeface="+mn-cs"/>
                        </a:rPr>
                        <a:t>~($15)</a:t>
                      </a:r>
                    </a:p>
                  </a:txBody>
                  <a:tcPr anchor="ctr">
                    <a:lnB>
                      <a:noFill/>
                    </a:lnB>
                  </a:tcPr>
                </a:tc>
                <a:tc>
                  <a:txBody>
                    <a:bodyPr/>
                    <a:lstStyle/>
                    <a:p>
                      <a:pPr algn="ctr">
                        <a:spcAft>
                          <a:spcPts val="300"/>
                        </a:spcAft>
                      </a:pPr>
                      <a:r>
                        <a:rPr lang="en-US" sz="1400" b="1" i="0" kern="1200">
                          <a:solidFill>
                            <a:schemeClr val="tx1"/>
                          </a:solidFill>
                          <a:latin typeface="+mn-lt"/>
                          <a:ea typeface="+mn-ea"/>
                          <a:cs typeface="+mn-cs"/>
                        </a:rPr>
                        <a:t>~($20)</a:t>
                      </a:r>
                    </a:p>
                  </a:txBody>
                  <a:tcPr anchor="ctr">
                    <a:lnB>
                      <a:noFill/>
                    </a:lnB>
                  </a:tcPr>
                </a:tc>
                <a:tc>
                  <a:txBody>
                    <a:bodyPr/>
                    <a:lstStyle/>
                    <a:p>
                      <a:pPr marL="0" algn="ctr" defTabSz="914400" rtl="0" eaLnBrk="1" latinLnBrk="0" hangingPunct="1">
                        <a:spcAft>
                          <a:spcPts val="300"/>
                        </a:spcAft>
                      </a:pPr>
                      <a:r>
                        <a:rPr lang="en-US" sz="1400" b="1" i="0" kern="1200">
                          <a:solidFill>
                            <a:schemeClr val="tx1"/>
                          </a:solidFill>
                          <a:latin typeface="+mn-lt"/>
                          <a:ea typeface="+mn-ea"/>
                          <a:cs typeface="+mn-cs"/>
                        </a:rPr>
                        <a:t>~($100)</a:t>
                      </a:r>
                    </a:p>
                  </a:txBody>
                  <a:tcPr anchor="ctr">
                    <a:lnB>
                      <a:noFill/>
                    </a:lnB>
                  </a:tcPr>
                </a:tc>
                <a:extLst>
                  <a:ext uri="{0D108BD9-81ED-4DB2-BD59-A6C34878D82A}">
                    <a16:rowId xmlns:a16="http://schemas.microsoft.com/office/drawing/2014/main" val="2475596139"/>
                  </a:ext>
                </a:extLst>
              </a:tr>
            </a:tbl>
          </a:graphicData>
        </a:graphic>
      </p:graphicFrame>
    </p:spTree>
    <p:extLst>
      <p:ext uri="{BB962C8B-B14F-4D97-AF65-F5344CB8AC3E}">
        <p14:creationId xmlns:p14="http://schemas.microsoft.com/office/powerpoint/2010/main" val="39839404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CB72D93-5B98-4967-9763-19B32DB1FE2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8" imgH="338" progId="TCLayout.ActiveDocument.1">
                  <p:embed/>
                </p:oleObj>
              </mc:Choice>
              <mc:Fallback>
                <p:oleObj name="think-cell Slide" r:id="rId3" imgW="338" imgH="338" progId="TCLayout.ActiveDocument.1">
                  <p:embed/>
                  <p:pic>
                    <p:nvPicPr>
                      <p:cNvPr id="7" name="Object 6" hidden="1">
                        <a:extLst>
                          <a:ext uri="{FF2B5EF4-FFF2-40B4-BE49-F238E27FC236}">
                            <a16:creationId xmlns:a16="http://schemas.microsoft.com/office/drawing/2014/main" id="{9CB72D93-5B98-4967-9763-19B32DB1FE2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A9C476A-69EF-45CC-867F-0D8FCD0E9A4C}"/>
              </a:ext>
            </a:extLst>
          </p:cNvPr>
          <p:cNvSpPr>
            <a:spLocks noGrp="1"/>
          </p:cNvSpPr>
          <p:nvPr>
            <p:ph type="title"/>
          </p:nvPr>
        </p:nvSpPr>
        <p:spPr/>
        <p:txBody>
          <a:bodyPr vert="horz"/>
          <a:lstStyle/>
          <a:p>
            <a:pPr>
              <a:spcAft>
                <a:spcPts val="600"/>
              </a:spcAft>
            </a:pPr>
            <a:endParaRPr lang="en-US" sz="1200">
              <a:latin typeface="+mn-lt"/>
            </a:endParaRPr>
          </a:p>
        </p:txBody>
      </p:sp>
      <p:sp>
        <p:nvSpPr>
          <p:cNvPr id="4" name="Footer Placeholder 3">
            <a:extLst>
              <a:ext uri="{FF2B5EF4-FFF2-40B4-BE49-F238E27FC236}">
                <a16:creationId xmlns:a16="http://schemas.microsoft.com/office/drawing/2014/main" id="{A81229B5-FEAE-4CB9-86E8-7FFE792EEFD8}"/>
              </a:ext>
            </a:extLst>
          </p:cNvPr>
          <p:cNvSpPr>
            <a:spLocks noGrp="1"/>
          </p:cNvSpPr>
          <p:nvPr>
            <p:ph type="ftr" sz="quarter" idx="10"/>
          </p:nvPr>
        </p:nvSpPr>
        <p:spPr>
          <a:xfrm>
            <a:off x="457198" y="6519671"/>
            <a:ext cx="8834847" cy="142385"/>
          </a:xfrm>
        </p:spPr>
        <p:txBody>
          <a:bodyPr/>
          <a:lstStyle/>
          <a:p>
            <a:r>
              <a:rPr lang="en-US"/>
              <a:t>© 2025 WTW. All rights reserved. See “WTW Forward-Looking Statements“ above for information about forward-looking statements and cautionary language, including how actual results may differ materially from those in the slide presentation.</a:t>
            </a:r>
          </a:p>
        </p:txBody>
      </p:sp>
      <p:sp>
        <p:nvSpPr>
          <p:cNvPr id="11" name="Rectangle 10">
            <a:extLst>
              <a:ext uri="{FF2B5EF4-FFF2-40B4-BE49-F238E27FC236}">
                <a16:creationId xmlns:a16="http://schemas.microsoft.com/office/drawing/2014/main" id="{29753FFC-2CDB-47B4-A9AF-30CB330A6838}"/>
              </a:ext>
            </a:extLst>
          </p:cNvPr>
          <p:cNvSpPr/>
          <p:nvPr/>
        </p:nvSpPr>
        <p:spPr bwMode="auto">
          <a:xfrm>
            <a:off x="6096000" y="2400300"/>
            <a:ext cx="6096000" cy="2016760"/>
          </a:xfrm>
          <a:prstGeom prst="rect">
            <a:avLst/>
          </a:prstGeom>
          <a:solidFill>
            <a:schemeClr val="bg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600" b="0" i="0">
              <a:solidFill>
                <a:schemeClr val="bg1"/>
              </a:solidFill>
              <a:latin typeface="+mn-lt"/>
              <a:ea typeface="Roboto" panose="02000000000000000000" pitchFamily="2" charset="0"/>
              <a:cs typeface="Roboto" panose="02000000000000000000" pitchFamily="2" charset="0"/>
            </a:endParaRPr>
          </a:p>
        </p:txBody>
      </p:sp>
      <p:sp>
        <p:nvSpPr>
          <p:cNvPr id="12" name="TextBox 11">
            <a:extLst>
              <a:ext uri="{FF2B5EF4-FFF2-40B4-BE49-F238E27FC236}">
                <a16:creationId xmlns:a16="http://schemas.microsoft.com/office/drawing/2014/main" id="{B664E967-A37D-4413-8FBF-EFE1DA337615}"/>
              </a:ext>
            </a:extLst>
          </p:cNvPr>
          <p:cNvSpPr txBox="1"/>
          <p:nvPr/>
        </p:nvSpPr>
        <p:spPr>
          <a:xfrm>
            <a:off x="6095999" y="2559531"/>
            <a:ext cx="6035040" cy="1738938"/>
          </a:xfrm>
          <a:prstGeom prst="rect">
            <a:avLst/>
          </a:prstGeom>
          <a:noFill/>
        </p:spPr>
        <p:txBody>
          <a:bodyPr wrap="square">
            <a:spAutoFit/>
          </a:bodyPr>
          <a:lstStyle/>
          <a:p>
            <a:pPr>
              <a:spcAft>
                <a:spcPts val="600"/>
              </a:spcAft>
            </a:pPr>
            <a:r>
              <a:rPr lang="en-US" b="1">
                <a:solidFill>
                  <a:srgbClr val="7F35B2"/>
                </a:solidFill>
              </a:rPr>
              <a:t>About WTW</a:t>
            </a:r>
          </a:p>
          <a:p>
            <a:r>
              <a:rPr lang="en-US" sz="1200">
                <a:solidFill>
                  <a:srgbClr val="000000"/>
                </a:solidFill>
                <a:effectLst/>
                <a:latin typeface="Arial" panose="020B0604020202020204" pitchFamily="34" charset="0"/>
                <a:cs typeface="Arial" panose="020B0604020202020204" pitchFamily="34" charset="0"/>
              </a:rPr>
              <a:t>At WTW (NASDAQ: WTW), we provide data-driven, insight-led solutions in the areas of people, risk and capital. Leveraging the global view and local expertise of our colleagues serving 140 countries and markets, we help organizations sharpen their strategy, enhance organizational resilience, motivate their workforce and maximize performance. Working shoulder to shoulder with our clients, we uncover opportunities for sustainable success—and provide perspective that moves you. Learn more at </a:t>
            </a:r>
            <a:r>
              <a:rPr lang="en-US" sz="1200" u="sng">
                <a:solidFill>
                  <a:srgbClr val="0000FF"/>
                </a:solidFill>
                <a:effectLst/>
                <a:latin typeface="Arial" panose="020B0604020202020204" pitchFamily="34" charset="0"/>
                <a:cs typeface="Arial" panose="020B0604020202020204" pitchFamily="34" charset="0"/>
                <a:hlinkClick r:id="rId5"/>
              </a:rPr>
              <a:t>www.wtwco.com</a:t>
            </a:r>
            <a:r>
              <a:rPr lang="en-US" sz="1200">
                <a:solidFill>
                  <a:srgbClr val="000000"/>
                </a:solidFill>
                <a:effectLst/>
                <a:latin typeface="Arial" panose="020B0604020202020204" pitchFamily="34" charset="0"/>
                <a:cs typeface="Arial" panose="020B0604020202020204" pitchFamily="34" charset="0"/>
              </a:rPr>
              <a:t>.</a:t>
            </a:r>
            <a:endParaRPr lang="en-US" sz="1200">
              <a:solidFill>
                <a:schemeClr val="tx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6813D759-8CE8-4139-A0D0-FDF34C1438AB}"/>
              </a:ext>
            </a:extLst>
          </p:cNvPr>
          <p:cNvSpPr>
            <a:spLocks noGrp="1"/>
          </p:cNvSpPr>
          <p:nvPr>
            <p:ph type="sldNum" sz="quarter" idx="18"/>
          </p:nvPr>
        </p:nvSpPr>
        <p:spPr/>
        <p:txBody>
          <a:bodyPr/>
          <a:lstStyle/>
          <a:p>
            <a:fld id="{63DCA5C9-2E11-4C67-86EB-AE1DE127DC64}" type="slidenum">
              <a:rPr lang="en-US" smtClean="0"/>
              <a:pPr/>
              <a:t>36</a:t>
            </a:fld>
            <a:endParaRPr lang="en-US"/>
          </a:p>
        </p:txBody>
      </p:sp>
    </p:spTree>
    <p:extLst>
      <p:ext uri="{BB962C8B-B14F-4D97-AF65-F5344CB8AC3E}">
        <p14:creationId xmlns:p14="http://schemas.microsoft.com/office/powerpoint/2010/main" val="2823331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99A3B58-53AD-46E4-A600-638797D21789}"/>
              </a:ext>
            </a:extLst>
          </p:cNvPr>
          <p:cNvGraphicFramePr>
            <a:graphicFrameLocks noChangeAspect="1"/>
          </p:cNvGraphicFramePr>
          <p:nvPr>
            <p:custDataLst>
              <p:tags r:id="rId1"/>
            </p:custDataLst>
            <p:extLst>
              <p:ext uri="{D42A27DB-BD31-4B8C-83A1-F6EECF244321}">
                <p14:modId xmlns:p14="http://schemas.microsoft.com/office/powerpoint/2010/main" val="17529069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7" name="Object 6" hidden="1">
                        <a:extLst>
                          <a:ext uri="{FF2B5EF4-FFF2-40B4-BE49-F238E27FC236}">
                            <a16:creationId xmlns:a16="http://schemas.microsoft.com/office/drawing/2014/main" id="{899A3B58-53AD-46E4-A600-638797D2178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2" name="Arrow: Pentagon 41">
            <a:extLst>
              <a:ext uri="{FF2B5EF4-FFF2-40B4-BE49-F238E27FC236}">
                <a16:creationId xmlns:a16="http://schemas.microsoft.com/office/drawing/2014/main" id="{06827BBA-0419-4509-927E-C191E07C78B7}"/>
              </a:ext>
            </a:extLst>
          </p:cNvPr>
          <p:cNvSpPr/>
          <p:nvPr/>
        </p:nvSpPr>
        <p:spPr bwMode="auto">
          <a:xfrm>
            <a:off x="643179" y="5306832"/>
            <a:ext cx="8321040" cy="587141"/>
          </a:xfrm>
          <a:prstGeom prst="homePlate">
            <a:avLst>
              <a:gd name="adj" fmla="val 27429"/>
            </a:avLst>
          </a:prstGeom>
          <a:solidFill>
            <a:schemeClr val="bg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en-US" sz="1600" b="1">
                <a:solidFill>
                  <a:srgbClr val="7F34B2"/>
                </a:solidFill>
                <a:latin typeface="Arial" panose="020B0604020202020204"/>
                <a:ea typeface="Roboto" panose="02000000000000000000" pitchFamily="2" charset="0"/>
              </a:rPr>
              <a:t>Continued to help clients navigate volatility and uncertainty while confidently executing our strategy and delivering on our commitments</a:t>
            </a:r>
          </a:p>
        </p:txBody>
      </p:sp>
      <p:sp>
        <p:nvSpPr>
          <p:cNvPr id="40" name="Arrow: Pentagon 39">
            <a:extLst>
              <a:ext uri="{FF2B5EF4-FFF2-40B4-BE49-F238E27FC236}">
                <a16:creationId xmlns:a16="http://schemas.microsoft.com/office/drawing/2014/main" id="{B623E1FD-FCB4-4D7C-8BA8-79995989BE5E}"/>
              </a:ext>
            </a:extLst>
          </p:cNvPr>
          <p:cNvSpPr/>
          <p:nvPr/>
        </p:nvSpPr>
        <p:spPr bwMode="auto">
          <a:xfrm>
            <a:off x="1079631" y="4379536"/>
            <a:ext cx="8321041" cy="587141"/>
          </a:xfrm>
          <a:prstGeom prst="homePlate">
            <a:avLst>
              <a:gd name="adj" fmla="val 27429"/>
            </a:avLst>
          </a:prstGeom>
          <a:solidFill>
            <a:schemeClr val="bg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a:solidFill>
                  <a:srgbClr val="7F34B2"/>
                </a:solidFill>
                <a:latin typeface="Arial" panose="020B0604020202020204"/>
                <a:ea typeface="Roboto" panose="02000000000000000000" pitchFamily="2" charset="0"/>
              </a:rPr>
              <a:t>Maintained commitment to return capital to shareholders, with share repurchases of $200 million and dividends of $88 million in Q1 2025</a:t>
            </a:r>
          </a:p>
        </p:txBody>
      </p:sp>
      <p:sp>
        <p:nvSpPr>
          <p:cNvPr id="34" name="Arrow: Pentagon 33">
            <a:extLst>
              <a:ext uri="{FF2B5EF4-FFF2-40B4-BE49-F238E27FC236}">
                <a16:creationId xmlns:a16="http://schemas.microsoft.com/office/drawing/2014/main" id="{09DAE82B-DAB3-44AF-93D2-48C784010660}"/>
              </a:ext>
            </a:extLst>
          </p:cNvPr>
          <p:cNvSpPr/>
          <p:nvPr/>
        </p:nvSpPr>
        <p:spPr bwMode="auto">
          <a:xfrm>
            <a:off x="643181" y="1483494"/>
            <a:ext cx="10651836" cy="587141"/>
          </a:xfrm>
          <a:prstGeom prst="homePlate">
            <a:avLst>
              <a:gd name="adj" fmla="val 27429"/>
            </a:avLst>
          </a:prstGeom>
          <a:solidFill>
            <a:schemeClr val="bg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en-US" sz="1600" b="1">
                <a:solidFill>
                  <a:srgbClr val="7F34B2"/>
                </a:solidFill>
                <a:latin typeface="Arial" panose="020B0604020202020204"/>
                <a:ea typeface="Roboto" panose="02000000000000000000" pitchFamily="2" charset="0"/>
                <a:cs typeface="Roboto" panose="02000000000000000000" pitchFamily="2" charset="0"/>
              </a:rPr>
              <a:t>Generated Organic revenue growth</a:t>
            </a:r>
            <a:r>
              <a:rPr lang="en-US" sz="1600" b="1" baseline="30000">
                <a:solidFill>
                  <a:srgbClr val="7F34B2"/>
                </a:solidFill>
                <a:latin typeface="Arial" panose="020B0604020202020204"/>
                <a:ea typeface="Roboto" panose="02000000000000000000" pitchFamily="2" charset="0"/>
                <a:cs typeface="Roboto" panose="02000000000000000000" pitchFamily="2" charset="0"/>
              </a:rPr>
              <a:t>1</a:t>
            </a:r>
            <a:r>
              <a:rPr lang="en-US" sz="1600" b="1">
                <a:solidFill>
                  <a:srgbClr val="7F34B2"/>
                </a:solidFill>
                <a:latin typeface="Arial" panose="020B0604020202020204"/>
                <a:ea typeface="Roboto" panose="02000000000000000000" pitchFamily="2" charset="0"/>
                <a:cs typeface="Roboto" panose="02000000000000000000" pitchFamily="2" charset="0"/>
              </a:rPr>
              <a:t> of 5% and Adjusted Operating Margin</a:t>
            </a:r>
            <a:r>
              <a:rPr lang="en-US" sz="1600" b="1" baseline="30000">
                <a:solidFill>
                  <a:srgbClr val="7F34B2"/>
                </a:solidFill>
                <a:latin typeface="Arial" panose="020B0604020202020204"/>
                <a:ea typeface="Roboto" panose="02000000000000000000" pitchFamily="2" charset="0"/>
                <a:cs typeface="Roboto" panose="02000000000000000000" pitchFamily="2" charset="0"/>
              </a:rPr>
              <a:t>1</a:t>
            </a:r>
            <a:r>
              <a:rPr lang="en-US" sz="1600" b="1">
                <a:solidFill>
                  <a:srgbClr val="7F34B2"/>
                </a:solidFill>
                <a:latin typeface="Arial" panose="020B0604020202020204"/>
                <a:ea typeface="Roboto" panose="02000000000000000000" pitchFamily="2" charset="0"/>
                <a:cs typeface="Roboto" panose="02000000000000000000" pitchFamily="2" charset="0"/>
              </a:rPr>
              <a:t> of +100 bps in Q1 2025</a:t>
            </a:r>
          </a:p>
        </p:txBody>
      </p:sp>
      <p:sp>
        <p:nvSpPr>
          <p:cNvPr id="29" name="Arrow: Pentagon 28">
            <a:extLst>
              <a:ext uri="{FF2B5EF4-FFF2-40B4-BE49-F238E27FC236}">
                <a16:creationId xmlns:a16="http://schemas.microsoft.com/office/drawing/2014/main" id="{75394EF8-8E5C-4857-92B4-61C8B796EE6D}"/>
              </a:ext>
            </a:extLst>
          </p:cNvPr>
          <p:cNvSpPr/>
          <p:nvPr/>
        </p:nvSpPr>
        <p:spPr bwMode="auto">
          <a:xfrm>
            <a:off x="643181" y="2423160"/>
            <a:ext cx="10081133" cy="587141"/>
          </a:xfrm>
          <a:prstGeom prst="homePlate">
            <a:avLst>
              <a:gd name="adj" fmla="val 27429"/>
            </a:avLst>
          </a:prstGeom>
          <a:solidFill>
            <a:schemeClr val="bg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en-US" sz="1600" b="1">
                <a:solidFill>
                  <a:srgbClr val="7F34B2"/>
                </a:solidFill>
                <a:latin typeface="Arial" panose="020B0604020202020204"/>
                <a:ea typeface="Roboto" panose="02000000000000000000" pitchFamily="2" charset="0"/>
              </a:rPr>
              <a:t>Continued to make significant </a:t>
            </a:r>
            <a:r>
              <a:rPr kumimoji="0" lang="en-US" sz="1600" b="1" i="0" u="none" strike="noStrike" kern="1200" cap="none" spc="0" normalizeH="0" baseline="0" noProof="0">
                <a:ln>
                  <a:noFill/>
                </a:ln>
                <a:solidFill>
                  <a:srgbClr val="7F34B2"/>
                </a:solidFill>
                <a:effectLst/>
                <a:uLnTx/>
                <a:uFillTx/>
                <a:latin typeface="Arial" panose="020B0604020202020204"/>
                <a:ea typeface="Roboto" panose="02000000000000000000" pitchFamily="2" charset="0"/>
                <a:cs typeface="+mn-cs"/>
              </a:rPr>
              <a:t>progress on strategic priorities with our specialization strategy, new talent</a:t>
            </a:r>
            <a:r>
              <a:rPr lang="en-US" sz="1600" b="1">
                <a:solidFill>
                  <a:srgbClr val="7F34B2"/>
                </a:solidFill>
                <a:latin typeface="Arial" panose="020B0604020202020204"/>
                <a:ea typeface="Roboto" panose="02000000000000000000" pitchFamily="2" charset="0"/>
              </a:rPr>
              <a:t> and </a:t>
            </a:r>
            <a:r>
              <a:rPr kumimoji="0" lang="en-US" sz="1600" b="1" i="0" u="none" strike="noStrike" kern="1200" cap="none" spc="0" normalizeH="0" baseline="0" noProof="0">
                <a:ln>
                  <a:noFill/>
                </a:ln>
                <a:solidFill>
                  <a:srgbClr val="7F34B2"/>
                </a:solidFill>
                <a:effectLst/>
                <a:uLnTx/>
                <a:uFillTx/>
                <a:latin typeface="Arial" panose="020B0604020202020204"/>
                <a:ea typeface="Roboto" panose="02000000000000000000" pitchFamily="2" charset="0"/>
                <a:cs typeface="+mn-cs"/>
              </a:rPr>
              <a:t>smart connections contributing to growth</a:t>
            </a:r>
            <a:endParaRPr kumimoji="0" lang="en-US" sz="1600" b="1" i="0" u="none" strike="noStrike" kern="1200" cap="none" spc="0" normalizeH="0" baseline="0" noProof="0">
              <a:ln>
                <a:noFill/>
              </a:ln>
              <a:solidFill>
                <a:srgbClr val="FF0000"/>
              </a:solidFill>
              <a:effectLst/>
              <a:uLnTx/>
              <a:uFillTx/>
              <a:latin typeface="Arial" panose="020B0604020202020204"/>
              <a:ea typeface="Roboto" panose="02000000000000000000" pitchFamily="2" charset="0"/>
              <a:cs typeface="+mn-cs"/>
            </a:endParaRPr>
          </a:p>
        </p:txBody>
      </p:sp>
      <p:sp>
        <p:nvSpPr>
          <p:cNvPr id="2" name="Footer Placeholder 1">
            <a:extLst>
              <a:ext uri="{FF2B5EF4-FFF2-40B4-BE49-F238E27FC236}">
                <a16:creationId xmlns:a16="http://schemas.microsoft.com/office/drawing/2014/main" id="{500C6A46-CEDE-411B-8B99-BC95705526B5}"/>
              </a:ext>
            </a:extLst>
          </p:cNvPr>
          <p:cNvSpPr>
            <a:spLocks noGrp="1"/>
          </p:cNvSpPr>
          <p:nvPr>
            <p:ph type="ftr" sz="quarter" idx="10"/>
          </p:nvPr>
        </p:nvSpPr>
        <p:spPr>
          <a:xfrm>
            <a:off x="457198" y="6519672"/>
            <a:ext cx="10053964" cy="101982"/>
          </a:xfrm>
        </p:spPr>
        <p:txBody>
          <a:bodyPr/>
          <a:lstStyle/>
          <a:p>
            <a:pPr marL="0" marR="0" lvl="0" indent="9525"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panose="020B0604020202020204"/>
                <a:ea typeface="Roboto" panose="02000000000000000000" pitchFamily="2" charset="0"/>
              </a:rPr>
              <a:t>© 2025 WTW. All rights reserved. See “WTW Forward-Looking Statements“ above for information about forward-looking statements and cautionary language, including how actual results may differ materially from those in the slide presentation.</a:t>
            </a:r>
          </a:p>
        </p:txBody>
      </p:sp>
      <p:sp>
        <p:nvSpPr>
          <p:cNvPr id="5" name="Title 4">
            <a:extLst>
              <a:ext uri="{FF2B5EF4-FFF2-40B4-BE49-F238E27FC236}">
                <a16:creationId xmlns:a16="http://schemas.microsoft.com/office/drawing/2014/main" id="{0B74E3D6-A3B9-4310-BF06-B3EFB1078280}"/>
              </a:ext>
            </a:extLst>
          </p:cNvPr>
          <p:cNvSpPr>
            <a:spLocks noGrp="1"/>
          </p:cNvSpPr>
          <p:nvPr>
            <p:ph type="title"/>
          </p:nvPr>
        </p:nvSpPr>
        <p:spPr/>
        <p:txBody>
          <a:bodyPr vert="horz"/>
          <a:lstStyle/>
          <a:p>
            <a:r>
              <a:rPr lang="en-US"/>
              <a:t>Key Takeaways</a:t>
            </a:r>
            <a:endParaRPr lang="en-US">
              <a:solidFill>
                <a:srgbClr val="FF0000"/>
              </a:solidFill>
              <a:highlight>
                <a:srgbClr val="FFFF00"/>
              </a:highlight>
            </a:endParaRPr>
          </a:p>
        </p:txBody>
      </p:sp>
      <p:pic>
        <p:nvPicPr>
          <p:cNvPr id="15" name="Picture 14">
            <a:extLst>
              <a:ext uri="{FF2B5EF4-FFF2-40B4-BE49-F238E27FC236}">
                <a16:creationId xmlns:a16="http://schemas.microsoft.com/office/drawing/2014/main" id="{448E844F-D451-4245-A61A-3047F9EA591D}"/>
              </a:ext>
            </a:extLst>
          </p:cNvPr>
          <p:cNvPicPr>
            <a:picLocks noChangeAspect="1"/>
          </p:cNvPicPr>
          <p:nvPr/>
        </p:nvPicPr>
        <p:blipFill rotWithShape="1">
          <a:blip r:embed="rId5" cstate="print">
            <a:alphaModFix amt="35000"/>
            <a:extLst>
              <a:ext uri="{28A0092B-C50C-407E-A947-70E740481C1C}">
                <a14:useLocalDpi xmlns:a14="http://schemas.microsoft.com/office/drawing/2010/main" val="0"/>
              </a:ext>
            </a:extLst>
          </a:blip>
          <a:srcRect l="29106" t="-556" r="77" b="23779"/>
          <a:stretch/>
        </p:blipFill>
        <p:spPr>
          <a:xfrm flipH="1">
            <a:off x="8608695" y="1246693"/>
            <a:ext cx="3095625" cy="5042667"/>
          </a:xfrm>
          <a:prstGeom prst="rtTriangle">
            <a:avLst/>
          </a:prstGeom>
        </p:spPr>
      </p:pic>
      <p:sp>
        <p:nvSpPr>
          <p:cNvPr id="19" name="Arrow: Pentagon 18">
            <a:extLst>
              <a:ext uri="{FF2B5EF4-FFF2-40B4-BE49-F238E27FC236}">
                <a16:creationId xmlns:a16="http://schemas.microsoft.com/office/drawing/2014/main" id="{BEF3F21C-BD12-4474-A832-14FCB6395CDA}"/>
              </a:ext>
            </a:extLst>
          </p:cNvPr>
          <p:cNvSpPr/>
          <p:nvPr/>
        </p:nvSpPr>
        <p:spPr bwMode="auto">
          <a:xfrm>
            <a:off x="643179" y="3373608"/>
            <a:ext cx="9450055" cy="587141"/>
          </a:xfrm>
          <a:prstGeom prst="homePlate">
            <a:avLst>
              <a:gd name="adj" fmla="val 27429"/>
            </a:avLst>
          </a:prstGeom>
          <a:solidFill>
            <a:schemeClr val="bg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F34B2"/>
                </a:solidFill>
                <a:effectLst/>
                <a:uLnTx/>
                <a:uFillTx/>
                <a:latin typeface="Arial" panose="020B0604020202020204"/>
                <a:ea typeface="Roboto" panose="02000000000000000000" pitchFamily="2" charset="0"/>
                <a:cs typeface="+mn-cs"/>
              </a:rPr>
              <a:t>Focused on enhancing our efficiency to continue to improve our ability to create operating leverage and drive margin expansion  </a:t>
            </a:r>
          </a:p>
        </p:txBody>
      </p:sp>
      <p:sp>
        <p:nvSpPr>
          <p:cNvPr id="20" name="Oval 19">
            <a:extLst>
              <a:ext uri="{FF2B5EF4-FFF2-40B4-BE49-F238E27FC236}">
                <a16:creationId xmlns:a16="http://schemas.microsoft.com/office/drawing/2014/main" id="{6DF84F9E-3F13-4F9B-9768-B6472971FF40}"/>
              </a:ext>
            </a:extLst>
          </p:cNvPr>
          <p:cNvSpPr/>
          <p:nvPr/>
        </p:nvSpPr>
        <p:spPr bwMode="auto">
          <a:xfrm>
            <a:off x="352925" y="1345612"/>
            <a:ext cx="822960" cy="822960"/>
          </a:xfrm>
          <a:prstGeom prst="ellipse">
            <a:avLst/>
          </a:prstGeom>
          <a:solidFill>
            <a:schemeClr val="bg1"/>
          </a:solidFill>
          <a:ln w="28575">
            <a:solidFill>
              <a:schemeClr val="tx2"/>
            </a:solid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endParaRPr>
          </a:p>
        </p:txBody>
      </p:sp>
      <p:sp>
        <p:nvSpPr>
          <p:cNvPr id="24" name="Oval 23">
            <a:extLst>
              <a:ext uri="{FF2B5EF4-FFF2-40B4-BE49-F238E27FC236}">
                <a16:creationId xmlns:a16="http://schemas.microsoft.com/office/drawing/2014/main" id="{7E0724C3-77D2-42F5-86CA-04E19DE25016}"/>
              </a:ext>
            </a:extLst>
          </p:cNvPr>
          <p:cNvSpPr/>
          <p:nvPr/>
        </p:nvSpPr>
        <p:spPr bwMode="auto">
          <a:xfrm>
            <a:off x="352925" y="2305250"/>
            <a:ext cx="822960" cy="822960"/>
          </a:xfrm>
          <a:prstGeom prst="ellipse">
            <a:avLst/>
          </a:prstGeom>
          <a:solidFill>
            <a:schemeClr val="bg1"/>
          </a:solidFill>
          <a:ln w="28575">
            <a:solidFill>
              <a:schemeClr val="tx2"/>
            </a:solid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endParaRPr>
          </a:p>
        </p:txBody>
      </p:sp>
      <p:sp>
        <p:nvSpPr>
          <p:cNvPr id="27" name="Oval 26">
            <a:extLst>
              <a:ext uri="{FF2B5EF4-FFF2-40B4-BE49-F238E27FC236}">
                <a16:creationId xmlns:a16="http://schemas.microsoft.com/office/drawing/2014/main" id="{925B7AB6-39EE-47C5-A0C3-D181C427EEB9}"/>
              </a:ext>
            </a:extLst>
          </p:cNvPr>
          <p:cNvSpPr/>
          <p:nvPr/>
        </p:nvSpPr>
        <p:spPr bwMode="auto">
          <a:xfrm>
            <a:off x="352925" y="3257186"/>
            <a:ext cx="822960" cy="822960"/>
          </a:xfrm>
          <a:prstGeom prst="ellipse">
            <a:avLst/>
          </a:prstGeom>
          <a:solidFill>
            <a:schemeClr val="bg1"/>
          </a:solidFill>
          <a:ln w="28575">
            <a:solidFill>
              <a:schemeClr val="tx2"/>
            </a:solid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endParaRPr>
          </a:p>
        </p:txBody>
      </p:sp>
      <p:pic>
        <p:nvPicPr>
          <p:cNvPr id="28" name="Graphic 27" descr="Business Growth with solid fill">
            <a:extLst>
              <a:ext uri="{FF2B5EF4-FFF2-40B4-BE49-F238E27FC236}">
                <a16:creationId xmlns:a16="http://schemas.microsoft.com/office/drawing/2014/main" id="{21BD6070-C11B-4F17-819E-278434B3959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44365" y="2396690"/>
            <a:ext cx="640080" cy="640080"/>
          </a:xfrm>
          <a:prstGeom prst="rect">
            <a:avLst/>
          </a:prstGeom>
        </p:spPr>
      </p:pic>
      <p:sp>
        <p:nvSpPr>
          <p:cNvPr id="31" name="Oval 30">
            <a:extLst>
              <a:ext uri="{FF2B5EF4-FFF2-40B4-BE49-F238E27FC236}">
                <a16:creationId xmlns:a16="http://schemas.microsoft.com/office/drawing/2014/main" id="{6F67BC1A-7F5C-4D33-AFEF-D4C53BDB7B8B}"/>
              </a:ext>
            </a:extLst>
          </p:cNvPr>
          <p:cNvSpPr/>
          <p:nvPr/>
        </p:nvSpPr>
        <p:spPr bwMode="auto">
          <a:xfrm>
            <a:off x="348111" y="4237384"/>
            <a:ext cx="822960" cy="822960"/>
          </a:xfrm>
          <a:prstGeom prst="ellipse">
            <a:avLst/>
          </a:prstGeom>
          <a:solidFill>
            <a:schemeClr val="bg1"/>
          </a:solidFill>
          <a:ln w="28575">
            <a:solidFill>
              <a:schemeClr val="tx2"/>
            </a:solid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endParaRPr>
          </a:p>
        </p:txBody>
      </p:sp>
      <p:sp>
        <p:nvSpPr>
          <p:cNvPr id="35" name="Freeform 5">
            <a:extLst>
              <a:ext uri="{FF2B5EF4-FFF2-40B4-BE49-F238E27FC236}">
                <a16:creationId xmlns:a16="http://schemas.microsoft.com/office/drawing/2014/main" id="{3F9DE4DE-FC3C-4192-9377-92A477ABF8B7}"/>
              </a:ext>
            </a:extLst>
          </p:cNvPr>
          <p:cNvSpPr>
            <a:spLocks noChangeAspect="1" noEditPoints="1"/>
          </p:cNvSpPr>
          <p:nvPr/>
        </p:nvSpPr>
        <p:spPr bwMode="auto">
          <a:xfrm>
            <a:off x="439551" y="4328824"/>
            <a:ext cx="640080" cy="640080"/>
          </a:xfrm>
          <a:custGeom>
            <a:avLst/>
            <a:gdLst>
              <a:gd name="T0" fmla="*/ 106 w 265"/>
              <a:gd name="T1" fmla="*/ 92 h 226"/>
              <a:gd name="T2" fmla="*/ 92 w 265"/>
              <a:gd name="T3" fmla="*/ 70 h 226"/>
              <a:gd name="T4" fmla="*/ 70 w 265"/>
              <a:gd name="T5" fmla="*/ 58 h 226"/>
              <a:gd name="T6" fmla="*/ 0 w 265"/>
              <a:gd name="T7" fmla="*/ 98 h 226"/>
              <a:gd name="T8" fmla="*/ 95 w 265"/>
              <a:gd name="T9" fmla="*/ 153 h 226"/>
              <a:gd name="T10" fmla="*/ 165 w 265"/>
              <a:gd name="T11" fmla="*/ 112 h 226"/>
              <a:gd name="T12" fmla="*/ 143 w 265"/>
              <a:gd name="T13" fmla="*/ 100 h 226"/>
              <a:gd name="T14" fmla="*/ 106 w 265"/>
              <a:gd name="T15" fmla="*/ 92 h 226"/>
              <a:gd name="T16" fmla="*/ 0 w 265"/>
              <a:gd name="T17" fmla="*/ 113 h 226"/>
              <a:gd name="T18" fmla="*/ 0 w 265"/>
              <a:gd name="T19" fmla="*/ 124 h 226"/>
              <a:gd name="T20" fmla="*/ 95 w 265"/>
              <a:gd name="T21" fmla="*/ 179 h 226"/>
              <a:gd name="T22" fmla="*/ 165 w 265"/>
              <a:gd name="T23" fmla="*/ 138 h 226"/>
              <a:gd name="T24" fmla="*/ 165 w 265"/>
              <a:gd name="T25" fmla="*/ 127 h 226"/>
              <a:gd name="T26" fmla="*/ 95 w 265"/>
              <a:gd name="T27" fmla="*/ 167 h 226"/>
              <a:gd name="T28" fmla="*/ 0 w 265"/>
              <a:gd name="T29" fmla="*/ 113 h 226"/>
              <a:gd name="T30" fmla="*/ 0 w 265"/>
              <a:gd name="T31" fmla="*/ 136 h 226"/>
              <a:gd name="T32" fmla="*/ 0 w 265"/>
              <a:gd name="T33" fmla="*/ 147 h 226"/>
              <a:gd name="T34" fmla="*/ 95 w 265"/>
              <a:gd name="T35" fmla="*/ 202 h 226"/>
              <a:gd name="T36" fmla="*/ 165 w 265"/>
              <a:gd name="T37" fmla="*/ 162 h 226"/>
              <a:gd name="T38" fmla="*/ 165 w 265"/>
              <a:gd name="T39" fmla="*/ 150 h 226"/>
              <a:gd name="T40" fmla="*/ 95 w 265"/>
              <a:gd name="T41" fmla="*/ 191 h 226"/>
              <a:gd name="T42" fmla="*/ 0 w 265"/>
              <a:gd name="T43" fmla="*/ 136 h 226"/>
              <a:gd name="T44" fmla="*/ 0 w 265"/>
              <a:gd name="T45" fmla="*/ 160 h 226"/>
              <a:gd name="T46" fmla="*/ 0 w 265"/>
              <a:gd name="T47" fmla="*/ 171 h 226"/>
              <a:gd name="T48" fmla="*/ 95 w 265"/>
              <a:gd name="T49" fmla="*/ 226 h 226"/>
              <a:gd name="T50" fmla="*/ 165 w 265"/>
              <a:gd name="T51" fmla="*/ 185 h 226"/>
              <a:gd name="T52" fmla="*/ 165 w 265"/>
              <a:gd name="T53" fmla="*/ 174 h 226"/>
              <a:gd name="T54" fmla="*/ 95 w 265"/>
              <a:gd name="T55" fmla="*/ 215 h 226"/>
              <a:gd name="T56" fmla="*/ 0 w 265"/>
              <a:gd name="T57" fmla="*/ 160 h 226"/>
              <a:gd name="T58" fmla="*/ 207 w 265"/>
              <a:gd name="T59" fmla="*/ 88 h 226"/>
              <a:gd name="T60" fmla="*/ 265 w 265"/>
              <a:gd name="T61" fmla="*/ 55 h 226"/>
              <a:gd name="T62" fmla="*/ 170 w 265"/>
              <a:gd name="T63" fmla="*/ 0 h 226"/>
              <a:gd name="T64" fmla="*/ 112 w 265"/>
              <a:gd name="T65" fmla="*/ 33 h 226"/>
              <a:gd name="T66" fmla="*/ 207 w 265"/>
              <a:gd name="T67" fmla="*/ 88 h 226"/>
              <a:gd name="T68" fmla="*/ 207 w 265"/>
              <a:gd name="T69" fmla="*/ 138 h 226"/>
              <a:gd name="T70" fmla="*/ 265 w 265"/>
              <a:gd name="T71" fmla="*/ 104 h 226"/>
              <a:gd name="T72" fmla="*/ 265 w 265"/>
              <a:gd name="T73" fmla="*/ 93 h 226"/>
              <a:gd name="T74" fmla="*/ 207 w 265"/>
              <a:gd name="T75" fmla="*/ 126 h 226"/>
              <a:gd name="T76" fmla="*/ 207 w 265"/>
              <a:gd name="T77" fmla="*/ 138 h 226"/>
              <a:gd name="T78" fmla="*/ 207 w 265"/>
              <a:gd name="T79" fmla="*/ 114 h 226"/>
              <a:gd name="T80" fmla="*/ 265 w 265"/>
              <a:gd name="T81" fmla="*/ 81 h 226"/>
              <a:gd name="T82" fmla="*/ 265 w 265"/>
              <a:gd name="T83" fmla="*/ 69 h 226"/>
              <a:gd name="T84" fmla="*/ 207 w 265"/>
              <a:gd name="T85" fmla="*/ 103 h 226"/>
              <a:gd name="T86" fmla="*/ 207 w 265"/>
              <a:gd name="T87" fmla="*/ 114 h 226"/>
              <a:gd name="T88" fmla="*/ 207 w 265"/>
              <a:gd name="T89" fmla="*/ 161 h 226"/>
              <a:gd name="T90" fmla="*/ 265 w 265"/>
              <a:gd name="T91" fmla="*/ 128 h 226"/>
              <a:gd name="T92" fmla="*/ 265 w 265"/>
              <a:gd name="T93" fmla="*/ 116 h 226"/>
              <a:gd name="T94" fmla="*/ 207 w 265"/>
              <a:gd name="T95" fmla="*/ 150 h 226"/>
              <a:gd name="T96" fmla="*/ 207 w 265"/>
              <a:gd name="T97" fmla="*/ 161 h 226"/>
              <a:gd name="T98" fmla="*/ 106 w 265"/>
              <a:gd name="T99" fmla="*/ 37 h 226"/>
              <a:gd name="T100" fmla="*/ 201 w 265"/>
              <a:gd name="T101" fmla="*/ 92 h 226"/>
              <a:gd name="T102" fmla="*/ 201 w 265"/>
              <a:gd name="T103" fmla="*/ 165 h 226"/>
              <a:gd name="T104" fmla="*/ 172 w 265"/>
              <a:gd name="T105" fmla="*/ 182 h 226"/>
              <a:gd name="T106" fmla="*/ 172 w 265"/>
              <a:gd name="T107" fmla="*/ 109 h 226"/>
              <a:gd name="T108" fmla="*/ 76 w 265"/>
              <a:gd name="T109" fmla="*/ 54 h 226"/>
              <a:gd name="T110" fmla="*/ 106 w 265"/>
              <a:gd name="T111" fmla="*/ 3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5" h="226">
                <a:moveTo>
                  <a:pt x="106" y="92"/>
                </a:moveTo>
                <a:cubicBezTo>
                  <a:pt x="95" y="86"/>
                  <a:pt x="90" y="78"/>
                  <a:pt x="92" y="70"/>
                </a:cubicBezTo>
                <a:cubicBezTo>
                  <a:pt x="70" y="58"/>
                  <a:pt x="70" y="58"/>
                  <a:pt x="70" y="58"/>
                </a:cubicBezTo>
                <a:cubicBezTo>
                  <a:pt x="0" y="98"/>
                  <a:pt x="0" y="98"/>
                  <a:pt x="0" y="98"/>
                </a:cubicBezTo>
                <a:cubicBezTo>
                  <a:pt x="95" y="153"/>
                  <a:pt x="95" y="153"/>
                  <a:pt x="95" y="153"/>
                </a:cubicBezTo>
                <a:cubicBezTo>
                  <a:pt x="165" y="112"/>
                  <a:pt x="165" y="112"/>
                  <a:pt x="165" y="112"/>
                </a:cubicBezTo>
                <a:cubicBezTo>
                  <a:pt x="143" y="100"/>
                  <a:pt x="143" y="100"/>
                  <a:pt x="143" y="100"/>
                </a:cubicBezTo>
                <a:cubicBezTo>
                  <a:pt x="131" y="101"/>
                  <a:pt x="117" y="98"/>
                  <a:pt x="106" y="92"/>
                </a:cubicBezTo>
                <a:close/>
                <a:moveTo>
                  <a:pt x="0" y="113"/>
                </a:moveTo>
                <a:cubicBezTo>
                  <a:pt x="0" y="124"/>
                  <a:pt x="0" y="124"/>
                  <a:pt x="0" y="124"/>
                </a:cubicBezTo>
                <a:cubicBezTo>
                  <a:pt x="95" y="179"/>
                  <a:pt x="95" y="179"/>
                  <a:pt x="95" y="179"/>
                </a:cubicBezTo>
                <a:cubicBezTo>
                  <a:pt x="165" y="138"/>
                  <a:pt x="165" y="138"/>
                  <a:pt x="165" y="138"/>
                </a:cubicBezTo>
                <a:cubicBezTo>
                  <a:pt x="165" y="127"/>
                  <a:pt x="165" y="127"/>
                  <a:pt x="165" y="127"/>
                </a:cubicBezTo>
                <a:cubicBezTo>
                  <a:pt x="95" y="167"/>
                  <a:pt x="95" y="167"/>
                  <a:pt x="95" y="167"/>
                </a:cubicBezTo>
                <a:lnTo>
                  <a:pt x="0" y="113"/>
                </a:lnTo>
                <a:close/>
                <a:moveTo>
                  <a:pt x="0" y="136"/>
                </a:moveTo>
                <a:cubicBezTo>
                  <a:pt x="0" y="147"/>
                  <a:pt x="0" y="147"/>
                  <a:pt x="0" y="147"/>
                </a:cubicBezTo>
                <a:cubicBezTo>
                  <a:pt x="95" y="202"/>
                  <a:pt x="95" y="202"/>
                  <a:pt x="95" y="202"/>
                </a:cubicBezTo>
                <a:cubicBezTo>
                  <a:pt x="165" y="162"/>
                  <a:pt x="165" y="162"/>
                  <a:pt x="165" y="162"/>
                </a:cubicBezTo>
                <a:cubicBezTo>
                  <a:pt x="165" y="150"/>
                  <a:pt x="165" y="150"/>
                  <a:pt x="165" y="150"/>
                </a:cubicBezTo>
                <a:cubicBezTo>
                  <a:pt x="95" y="191"/>
                  <a:pt x="95" y="191"/>
                  <a:pt x="95" y="191"/>
                </a:cubicBezTo>
                <a:lnTo>
                  <a:pt x="0" y="136"/>
                </a:lnTo>
                <a:close/>
                <a:moveTo>
                  <a:pt x="0" y="160"/>
                </a:moveTo>
                <a:cubicBezTo>
                  <a:pt x="0" y="171"/>
                  <a:pt x="0" y="171"/>
                  <a:pt x="0" y="171"/>
                </a:cubicBezTo>
                <a:cubicBezTo>
                  <a:pt x="95" y="226"/>
                  <a:pt x="95" y="226"/>
                  <a:pt x="95" y="226"/>
                </a:cubicBezTo>
                <a:cubicBezTo>
                  <a:pt x="165" y="185"/>
                  <a:pt x="165" y="185"/>
                  <a:pt x="165" y="185"/>
                </a:cubicBezTo>
                <a:cubicBezTo>
                  <a:pt x="165" y="174"/>
                  <a:pt x="165" y="174"/>
                  <a:pt x="165" y="174"/>
                </a:cubicBezTo>
                <a:cubicBezTo>
                  <a:pt x="95" y="215"/>
                  <a:pt x="95" y="215"/>
                  <a:pt x="95" y="215"/>
                </a:cubicBezTo>
                <a:lnTo>
                  <a:pt x="0" y="160"/>
                </a:lnTo>
                <a:close/>
                <a:moveTo>
                  <a:pt x="207" y="88"/>
                </a:moveTo>
                <a:cubicBezTo>
                  <a:pt x="265" y="55"/>
                  <a:pt x="265" y="55"/>
                  <a:pt x="265" y="55"/>
                </a:cubicBezTo>
                <a:cubicBezTo>
                  <a:pt x="170" y="0"/>
                  <a:pt x="170" y="0"/>
                  <a:pt x="170" y="0"/>
                </a:cubicBezTo>
                <a:cubicBezTo>
                  <a:pt x="112" y="33"/>
                  <a:pt x="112" y="33"/>
                  <a:pt x="112" y="33"/>
                </a:cubicBezTo>
                <a:cubicBezTo>
                  <a:pt x="207" y="88"/>
                  <a:pt x="207" y="88"/>
                  <a:pt x="207" y="88"/>
                </a:cubicBezTo>
                <a:close/>
                <a:moveTo>
                  <a:pt x="207" y="138"/>
                </a:moveTo>
                <a:cubicBezTo>
                  <a:pt x="265" y="104"/>
                  <a:pt x="265" y="104"/>
                  <a:pt x="265" y="104"/>
                </a:cubicBezTo>
                <a:cubicBezTo>
                  <a:pt x="265" y="93"/>
                  <a:pt x="265" y="93"/>
                  <a:pt x="265" y="93"/>
                </a:cubicBezTo>
                <a:cubicBezTo>
                  <a:pt x="207" y="126"/>
                  <a:pt x="207" y="126"/>
                  <a:pt x="207" y="126"/>
                </a:cubicBezTo>
                <a:lnTo>
                  <a:pt x="207" y="138"/>
                </a:lnTo>
                <a:close/>
                <a:moveTo>
                  <a:pt x="207" y="114"/>
                </a:moveTo>
                <a:cubicBezTo>
                  <a:pt x="265" y="81"/>
                  <a:pt x="265" y="81"/>
                  <a:pt x="265" y="81"/>
                </a:cubicBezTo>
                <a:cubicBezTo>
                  <a:pt x="265" y="69"/>
                  <a:pt x="265" y="69"/>
                  <a:pt x="265" y="69"/>
                </a:cubicBezTo>
                <a:cubicBezTo>
                  <a:pt x="207" y="103"/>
                  <a:pt x="207" y="103"/>
                  <a:pt x="207" y="103"/>
                </a:cubicBezTo>
                <a:lnTo>
                  <a:pt x="207" y="114"/>
                </a:lnTo>
                <a:close/>
                <a:moveTo>
                  <a:pt x="207" y="161"/>
                </a:moveTo>
                <a:cubicBezTo>
                  <a:pt x="265" y="128"/>
                  <a:pt x="265" y="128"/>
                  <a:pt x="265" y="128"/>
                </a:cubicBezTo>
                <a:cubicBezTo>
                  <a:pt x="265" y="116"/>
                  <a:pt x="265" y="116"/>
                  <a:pt x="265" y="116"/>
                </a:cubicBezTo>
                <a:cubicBezTo>
                  <a:pt x="207" y="150"/>
                  <a:pt x="207" y="150"/>
                  <a:pt x="207" y="150"/>
                </a:cubicBezTo>
                <a:lnTo>
                  <a:pt x="207" y="161"/>
                </a:lnTo>
                <a:close/>
                <a:moveTo>
                  <a:pt x="106" y="37"/>
                </a:moveTo>
                <a:cubicBezTo>
                  <a:pt x="201" y="92"/>
                  <a:pt x="201" y="92"/>
                  <a:pt x="201" y="92"/>
                </a:cubicBezTo>
                <a:cubicBezTo>
                  <a:pt x="201" y="165"/>
                  <a:pt x="201" y="165"/>
                  <a:pt x="201" y="165"/>
                </a:cubicBezTo>
                <a:cubicBezTo>
                  <a:pt x="172" y="182"/>
                  <a:pt x="172" y="182"/>
                  <a:pt x="172" y="182"/>
                </a:cubicBezTo>
                <a:cubicBezTo>
                  <a:pt x="172" y="109"/>
                  <a:pt x="172" y="109"/>
                  <a:pt x="172" y="109"/>
                </a:cubicBezTo>
                <a:cubicBezTo>
                  <a:pt x="76" y="54"/>
                  <a:pt x="76" y="54"/>
                  <a:pt x="76" y="54"/>
                </a:cubicBezTo>
                <a:lnTo>
                  <a:pt x="106" y="3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7F34B2"/>
              </a:solidFill>
              <a:effectLst/>
              <a:uLnTx/>
              <a:uFillTx/>
              <a:latin typeface="Arial"/>
              <a:ea typeface="+mn-ea"/>
              <a:cs typeface="+mn-cs"/>
            </a:endParaRPr>
          </a:p>
        </p:txBody>
      </p:sp>
      <p:sp>
        <p:nvSpPr>
          <p:cNvPr id="37" name="Oval 36">
            <a:extLst>
              <a:ext uri="{FF2B5EF4-FFF2-40B4-BE49-F238E27FC236}">
                <a16:creationId xmlns:a16="http://schemas.microsoft.com/office/drawing/2014/main" id="{01FC6052-65B5-447B-A32B-AD1F35DC5FC2}"/>
              </a:ext>
            </a:extLst>
          </p:cNvPr>
          <p:cNvSpPr/>
          <p:nvPr/>
        </p:nvSpPr>
        <p:spPr bwMode="auto">
          <a:xfrm>
            <a:off x="348111" y="5188922"/>
            <a:ext cx="822960" cy="822960"/>
          </a:xfrm>
          <a:prstGeom prst="ellipse">
            <a:avLst/>
          </a:prstGeom>
          <a:solidFill>
            <a:schemeClr val="bg1"/>
          </a:solidFill>
          <a:ln w="28575">
            <a:solidFill>
              <a:schemeClr val="tx2"/>
            </a:solid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endParaRPr>
          </a:p>
        </p:txBody>
      </p:sp>
      <p:sp>
        <p:nvSpPr>
          <p:cNvPr id="32" name="Arrow: Chevron 31">
            <a:extLst>
              <a:ext uri="{FF2B5EF4-FFF2-40B4-BE49-F238E27FC236}">
                <a16:creationId xmlns:a16="http://schemas.microsoft.com/office/drawing/2014/main" id="{1C157257-714A-47E2-8A44-E7E66FFDCA7B}"/>
              </a:ext>
            </a:extLst>
          </p:cNvPr>
          <p:cNvSpPr/>
          <p:nvPr/>
        </p:nvSpPr>
        <p:spPr>
          <a:xfrm>
            <a:off x="11086372" y="1483494"/>
            <a:ext cx="208645" cy="585216"/>
          </a:xfrm>
          <a:prstGeom prst="chevron">
            <a:avLst>
              <a:gd name="adj" fmla="val 77418"/>
            </a:avLst>
          </a:prstGeom>
          <a:solidFill>
            <a:schemeClr val="bg2">
              <a:lumMod val="75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3" name="Arrow: Chevron 32">
            <a:extLst>
              <a:ext uri="{FF2B5EF4-FFF2-40B4-BE49-F238E27FC236}">
                <a16:creationId xmlns:a16="http://schemas.microsoft.com/office/drawing/2014/main" id="{F1FB448D-39D6-414A-8FEB-66FF2C256A68}"/>
              </a:ext>
            </a:extLst>
          </p:cNvPr>
          <p:cNvSpPr/>
          <p:nvPr/>
        </p:nvSpPr>
        <p:spPr>
          <a:xfrm>
            <a:off x="10515669" y="2423160"/>
            <a:ext cx="208645" cy="585216"/>
          </a:xfrm>
          <a:prstGeom prst="chevron">
            <a:avLst>
              <a:gd name="adj" fmla="val 77418"/>
            </a:avLst>
          </a:prstGeom>
          <a:solidFill>
            <a:schemeClr val="bg2">
              <a:lumMod val="75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9" name="Arrow: Chevron 38">
            <a:extLst>
              <a:ext uri="{FF2B5EF4-FFF2-40B4-BE49-F238E27FC236}">
                <a16:creationId xmlns:a16="http://schemas.microsoft.com/office/drawing/2014/main" id="{DACC8643-681C-40DF-97F6-BC5F56169C32}"/>
              </a:ext>
            </a:extLst>
          </p:cNvPr>
          <p:cNvSpPr/>
          <p:nvPr/>
        </p:nvSpPr>
        <p:spPr>
          <a:xfrm>
            <a:off x="9884589" y="3375533"/>
            <a:ext cx="208645" cy="585216"/>
          </a:xfrm>
          <a:prstGeom prst="chevron">
            <a:avLst>
              <a:gd name="adj" fmla="val 77418"/>
            </a:avLst>
          </a:prstGeom>
          <a:solidFill>
            <a:schemeClr val="bg2">
              <a:lumMod val="75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25" name="Graphic 24" descr="Lightbulb with solid fill">
            <a:extLst>
              <a:ext uri="{FF2B5EF4-FFF2-40B4-BE49-F238E27FC236}">
                <a16:creationId xmlns:a16="http://schemas.microsoft.com/office/drawing/2014/main" id="{B4D1502E-E30C-409A-B441-F5BFA71FCD99}"/>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457198" y="3358522"/>
            <a:ext cx="640080" cy="640080"/>
          </a:xfrm>
          <a:prstGeom prst="rect">
            <a:avLst/>
          </a:prstGeom>
        </p:spPr>
      </p:pic>
      <p:sp>
        <p:nvSpPr>
          <p:cNvPr id="41" name="Arrow: Chevron 40">
            <a:extLst>
              <a:ext uri="{FF2B5EF4-FFF2-40B4-BE49-F238E27FC236}">
                <a16:creationId xmlns:a16="http://schemas.microsoft.com/office/drawing/2014/main" id="{B7EA552E-CE66-4547-B5AE-A57258FA7ED0}"/>
              </a:ext>
            </a:extLst>
          </p:cNvPr>
          <p:cNvSpPr/>
          <p:nvPr/>
        </p:nvSpPr>
        <p:spPr>
          <a:xfrm>
            <a:off x="9333324" y="4377309"/>
            <a:ext cx="208645" cy="585216"/>
          </a:xfrm>
          <a:prstGeom prst="chevron">
            <a:avLst>
              <a:gd name="adj" fmla="val 77418"/>
            </a:avLst>
          </a:prstGeom>
          <a:solidFill>
            <a:schemeClr val="bg2">
              <a:lumMod val="75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3" name="Arrow: Chevron 42">
            <a:extLst>
              <a:ext uri="{FF2B5EF4-FFF2-40B4-BE49-F238E27FC236}">
                <a16:creationId xmlns:a16="http://schemas.microsoft.com/office/drawing/2014/main" id="{C0819D8A-B4E3-4517-8538-FDD5DA8C157A}"/>
              </a:ext>
            </a:extLst>
          </p:cNvPr>
          <p:cNvSpPr/>
          <p:nvPr/>
        </p:nvSpPr>
        <p:spPr>
          <a:xfrm>
            <a:off x="8755574" y="5299466"/>
            <a:ext cx="208645" cy="585216"/>
          </a:xfrm>
          <a:prstGeom prst="chevron">
            <a:avLst>
              <a:gd name="adj" fmla="val 77418"/>
            </a:avLst>
          </a:prstGeom>
          <a:solidFill>
            <a:schemeClr val="bg2">
              <a:lumMod val="75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22" name="Graphic 21" descr="Open hand with plant with solid fill">
            <a:extLst>
              <a:ext uri="{FF2B5EF4-FFF2-40B4-BE49-F238E27FC236}">
                <a16:creationId xmlns:a16="http://schemas.microsoft.com/office/drawing/2014/main" id="{DEEBA826-876F-4088-A857-6F00BF90823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57198" y="1417320"/>
            <a:ext cx="640080" cy="640080"/>
          </a:xfrm>
          <a:prstGeom prst="rect">
            <a:avLst/>
          </a:prstGeom>
        </p:spPr>
      </p:pic>
      <p:sp>
        <p:nvSpPr>
          <p:cNvPr id="3" name="Slide Number Placeholder 2">
            <a:extLst>
              <a:ext uri="{FF2B5EF4-FFF2-40B4-BE49-F238E27FC236}">
                <a16:creationId xmlns:a16="http://schemas.microsoft.com/office/drawing/2014/main" id="{A35923C0-9110-41B6-9860-2427D5772F88}"/>
              </a:ext>
            </a:extLst>
          </p:cNvPr>
          <p:cNvSpPr>
            <a:spLocks noGrp="1"/>
          </p:cNvSpPr>
          <p:nvPr>
            <p:ph type="sldNum" sz="quarter" idx="2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DCA5C9-2E11-4C67-86EB-AE1DE127DC64}" type="slidenum">
              <a:rPr kumimoji="0" lang="en-US" sz="900" b="0" i="0" u="none" strike="noStrike" kern="1200" cap="none" spc="0" normalizeH="0" baseline="0" noProof="0" smtClean="0">
                <a:ln>
                  <a:noFill/>
                </a:ln>
                <a:solidFill>
                  <a:srgbClr val="000000"/>
                </a:solidFill>
                <a:effectLst/>
                <a:uLnTx/>
                <a:uFillTx/>
                <a:latin typeface="Arial" panose="020B0604020202020204"/>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srgbClr val="000000"/>
              </a:solidFill>
              <a:effectLst/>
              <a:uLnTx/>
              <a:uFillTx/>
              <a:latin typeface="Arial" panose="020B0604020202020204"/>
              <a:ea typeface="Verdana" panose="020B0604030504040204" pitchFamily="34" charset="0"/>
            </a:endParaRPr>
          </a:p>
        </p:txBody>
      </p:sp>
      <p:sp>
        <p:nvSpPr>
          <p:cNvPr id="30" name="Rectangle 29">
            <a:extLst>
              <a:ext uri="{FF2B5EF4-FFF2-40B4-BE49-F238E27FC236}">
                <a16:creationId xmlns:a16="http://schemas.microsoft.com/office/drawing/2014/main" id="{6BB0FB31-6D9D-45FB-8950-7D4170391E89}"/>
              </a:ext>
            </a:extLst>
          </p:cNvPr>
          <p:cNvSpPr/>
          <p:nvPr/>
        </p:nvSpPr>
        <p:spPr>
          <a:xfrm>
            <a:off x="355002" y="6116218"/>
            <a:ext cx="8321040" cy="2129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a:ea typeface="+mn-ea"/>
                <a:cs typeface="+mn-cs"/>
              </a:rPr>
              <a:t>1 Signifies Non-GAAP financial measures. See Appendix I for Non-GAAP reconciliations.</a:t>
            </a:r>
          </a:p>
        </p:txBody>
      </p:sp>
      <p:pic>
        <p:nvPicPr>
          <p:cNvPr id="8" name="Graphic 7" descr="Handshake outline">
            <a:extLst>
              <a:ext uri="{FF2B5EF4-FFF2-40B4-BE49-F238E27FC236}">
                <a16:creationId xmlns:a16="http://schemas.microsoft.com/office/drawing/2014/main" id="{FC8E41A3-8CB7-1DE5-9BD9-3C562FA26774}"/>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320166" y="5164962"/>
            <a:ext cx="876325" cy="876325"/>
          </a:xfrm>
          <a:prstGeom prst="rect">
            <a:avLst/>
          </a:prstGeom>
        </p:spPr>
      </p:pic>
    </p:spTree>
    <p:extLst>
      <p:ext uri="{BB962C8B-B14F-4D97-AF65-F5344CB8AC3E}">
        <p14:creationId xmlns:p14="http://schemas.microsoft.com/office/powerpoint/2010/main" val="2185790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F1DA114-90CA-428C-84E1-0E231ABB5F78}"/>
              </a:ext>
            </a:extLst>
          </p:cNvPr>
          <p:cNvGraphicFramePr>
            <a:graphicFrameLocks noChangeAspect="1"/>
          </p:cNvGraphicFramePr>
          <p:nvPr>
            <p:custDataLst>
              <p:tags r:id="rId1"/>
            </p:custDataLst>
            <p:extLst>
              <p:ext uri="{D42A27DB-BD31-4B8C-83A1-F6EECF244321}">
                <p14:modId xmlns:p14="http://schemas.microsoft.com/office/powerpoint/2010/main" val="17272966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8" imgH="338" progId="TCLayout.ActiveDocument.1">
                  <p:embed/>
                </p:oleObj>
              </mc:Choice>
              <mc:Fallback>
                <p:oleObj name="think-cell Slide" r:id="rId3" imgW="338" imgH="338" progId="TCLayout.ActiveDocument.1">
                  <p:embed/>
                  <p:pic>
                    <p:nvPicPr>
                      <p:cNvPr id="8" name="Object 7" hidden="1">
                        <a:extLst>
                          <a:ext uri="{FF2B5EF4-FFF2-40B4-BE49-F238E27FC236}">
                            <a16:creationId xmlns:a16="http://schemas.microsoft.com/office/drawing/2014/main" id="{CF1DA114-90CA-428C-84E1-0E231ABB5F7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Text Placeholder 3">
            <a:extLst>
              <a:ext uri="{FF2B5EF4-FFF2-40B4-BE49-F238E27FC236}">
                <a16:creationId xmlns:a16="http://schemas.microsoft.com/office/drawing/2014/main" id="{54E002E3-9DB3-4EC2-876A-940852E23429}"/>
              </a:ext>
            </a:extLst>
          </p:cNvPr>
          <p:cNvSpPr txBox="1">
            <a:spLocks/>
          </p:cNvSpPr>
          <p:nvPr/>
        </p:nvSpPr>
        <p:spPr>
          <a:xfrm>
            <a:off x="457200" y="950913"/>
            <a:ext cx="11247438" cy="3651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2000" b="0" i="0" kern="1200">
                <a:solidFill>
                  <a:schemeClr val="tx1"/>
                </a:solidFill>
                <a:latin typeface="+mn-lt"/>
                <a:ea typeface="Roboto" panose="02000000000000000000" pitchFamily="2" charset="0"/>
                <a:cs typeface="Arial" panose="020B0604020202020204" pitchFamily="34" charset="0"/>
              </a:defRPr>
            </a:lvl2pPr>
            <a:lvl3pPr marL="0" indent="0" algn="l" defTabSz="292608" rtl="0" eaLnBrk="1" latinLnBrk="0" hangingPunct="1">
              <a:lnSpc>
                <a:spcPct val="100000"/>
              </a:lnSpc>
              <a:spcBef>
                <a:spcPts val="0"/>
              </a:spcBef>
              <a:spcAft>
                <a:spcPts val="300"/>
              </a:spcAft>
              <a:buClr>
                <a:schemeClr val="tx2"/>
              </a:buClr>
              <a:buFontTx/>
              <a:buNone/>
              <a:tabLst>
                <a:tab pos="276225" algn="l"/>
                <a:tab pos="584200" algn="l"/>
              </a:tabLst>
              <a:defRPr sz="2000" b="0" i="0" kern="1200">
                <a:solidFill>
                  <a:schemeClr val="tx1"/>
                </a:solidFill>
                <a:latin typeface="+mn-lt"/>
                <a:ea typeface="Roboto" panose="02000000000000000000" pitchFamily="2" charset="0"/>
                <a:cs typeface="Times New Roman" panose="02020603050405020304" pitchFamily="18" charset="0"/>
              </a:defRPr>
            </a:lvl3pPr>
            <a:lvl4pPr marL="0" marR="0" indent="0" algn="l" defTabSz="292608" rtl="0" eaLnBrk="1" fontAlgn="auto" latinLnBrk="0" hangingPunct="1">
              <a:lnSpc>
                <a:spcPct val="100000"/>
              </a:lnSpc>
              <a:spcBef>
                <a:spcPts val="0"/>
              </a:spcBef>
              <a:spcAft>
                <a:spcPts val="300"/>
              </a:spcAft>
              <a:buClr>
                <a:schemeClr val="tx2"/>
              </a:buClr>
              <a:buSzPct val="100000"/>
              <a:buFontTx/>
              <a:buNone/>
              <a:tabLst/>
              <a:defRPr sz="2000" b="0" i="0" kern="1200">
                <a:solidFill>
                  <a:schemeClr val="tx1"/>
                </a:solidFill>
                <a:latin typeface="+mn-lt"/>
                <a:ea typeface="Roboto" panose="02000000000000000000" pitchFamily="2" charset="0"/>
                <a:cs typeface="Times New Roman" panose="02020603050405020304" pitchFamily="18" charset="0"/>
              </a:defRPr>
            </a:lvl4pPr>
            <a:lvl5pPr marL="0" indent="0" algn="l" defTabSz="292608" rtl="0" eaLnBrk="1" latinLnBrk="0" hangingPunct="1">
              <a:lnSpc>
                <a:spcPct val="100000"/>
              </a:lnSpc>
              <a:spcBef>
                <a:spcPts val="0"/>
              </a:spcBef>
              <a:spcAft>
                <a:spcPts val="300"/>
              </a:spcAft>
              <a:buClr>
                <a:schemeClr val="tx2"/>
              </a:buClr>
              <a:buSzPct val="100000"/>
              <a:buFontTx/>
              <a:buNone/>
              <a:tabLst>
                <a:tab pos="292608" algn="l"/>
                <a:tab pos="585216" algn="l"/>
              </a:tabLst>
              <a:defRPr sz="2000" b="0" i="0" kern="1200">
                <a:solidFill>
                  <a:schemeClr val="tx1"/>
                </a:solidFill>
                <a:latin typeface="+mn-lt"/>
                <a:ea typeface="Roboto" panose="02000000000000000000" pitchFamily="2" charset="0"/>
                <a:cs typeface="Times New Roman" panose="02020603050405020304" pitchFamily="18" charset="0"/>
              </a:defRPr>
            </a:lvl5pPr>
            <a:lvl6pPr marL="0" indent="0" algn="l" defTabSz="914400" rtl="0" eaLnBrk="1" latinLnBrk="0" hangingPunct="1">
              <a:lnSpc>
                <a:spcPct val="100000"/>
              </a:lnSpc>
              <a:spcBef>
                <a:spcPts val="0"/>
              </a:spcBef>
              <a:spcAft>
                <a:spcPts val="300"/>
              </a:spcAft>
              <a:buClr>
                <a:schemeClr val="tx2"/>
              </a:buClr>
              <a:buSzPct val="100000"/>
              <a:buFontTx/>
              <a:buNone/>
              <a:tabLst/>
              <a:defRPr sz="2000" b="0" i="0" kern="1200">
                <a:solidFill>
                  <a:schemeClr val="tx1"/>
                </a:solidFill>
                <a:latin typeface="+mn-lt"/>
                <a:ea typeface="Roboto" panose="02000000000000000000" pitchFamily="2" charset="0"/>
                <a:cs typeface="Times New Roman" panose="02020603050405020304" pitchFamily="18" charset="0"/>
              </a:defRPr>
            </a:lvl6pPr>
            <a:lvl7pPr marL="0" indent="0" algn="l" defTabSz="914400" rtl="0" eaLnBrk="1" latinLnBrk="0" hangingPunct="1">
              <a:lnSpc>
                <a:spcPct val="100000"/>
              </a:lnSpc>
              <a:spcBef>
                <a:spcPts val="0"/>
              </a:spcBef>
              <a:spcAft>
                <a:spcPts val="300"/>
              </a:spcAft>
              <a:buClr>
                <a:schemeClr val="tx2"/>
              </a:buClr>
              <a:buSzPct val="100000"/>
              <a:buFontTx/>
              <a:buNone/>
              <a:tabLst/>
              <a:defRPr sz="2000" b="0" i="0" kern="1200">
                <a:solidFill>
                  <a:schemeClr val="tx1"/>
                </a:solidFill>
                <a:latin typeface="+mn-lt"/>
                <a:ea typeface="Roboto" panose="02000000000000000000" pitchFamily="2" charset="0"/>
                <a:cs typeface="Times New Roman" panose="02020603050405020304" pitchFamily="18" charset="0"/>
              </a:defRPr>
            </a:lvl7pPr>
            <a:lvl8pPr marL="0" indent="0" algn="l" defTabSz="914400" rtl="0" eaLnBrk="1" latinLnBrk="0" hangingPunct="1">
              <a:lnSpc>
                <a:spcPct val="100000"/>
              </a:lnSpc>
              <a:spcBef>
                <a:spcPts val="0"/>
              </a:spcBef>
              <a:spcAft>
                <a:spcPts val="300"/>
              </a:spcAft>
              <a:buClr>
                <a:schemeClr val="tx2"/>
              </a:buClr>
              <a:buSzPct val="100000"/>
              <a:buFontTx/>
              <a:buNone/>
              <a:tabLst/>
              <a:defRPr sz="2000" b="0" i="0" kern="1200">
                <a:solidFill>
                  <a:schemeClr val="tx1"/>
                </a:solidFill>
                <a:latin typeface="+mn-lt"/>
                <a:ea typeface="Roboto" panose="02000000000000000000" pitchFamily="2" charset="0"/>
                <a:cs typeface="Times New Roman" panose="02020603050405020304" pitchFamily="18" charset="0"/>
              </a:defRPr>
            </a:lvl8pPr>
            <a:lvl9pPr marL="0" indent="0" algn="l" defTabSz="914400" rtl="0" eaLnBrk="1" latinLnBrk="0" hangingPunct="1">
              <a:lnSpc>
                <a:spcPct val="100000"/>
              </a:lnSpc>
              <a:spcBef>
                <a:spcPts val="0"/>
              </a:spcBef>
              <a:spcAft>
                <a:spcPts val="300"/>
              </a:spcAft>
              <a:buClr>
                <a:schemeClr val="tx2"/>
              </a:buClr>
              <a:buSzPct val="100000"/>
              <a:buFontTx/>
              <a:buNone/>
              <a:tabLst/>
              <a:defRPr sz="2000" b="0" i="0" kern="1200">
                <a:solidFill>
                  <a:schemeClr val="tx1"/>
                </a:solidFill>
                <a:latin typeface="+mn-lt"/>
                <a:ea typeface="Roboto" panose="02000000000000000000" pitchFamily="2" charset="0"/>
                <a:cs typeface="Times New Roman" panose="02020603050405020304" pitchFamily="18" charset="0"/>
              </a:defRPr>
            </a:lvl9pPr>
          </a:lstStyle>
          <a:p>
            <a:r>
              <a:rPr lang="en-US"/>
              <a:t>Key figures</a:t>
            </a:r>
          </a:p>
        </p:txBody>
      </p:sp>
      <p:sp>
        <p:nvSpPr>
          <p:cNvPr id="3" name="Footer Placeholder 2">
            <a:extLst>
              <a:ext uri="{FF2B5EF4-FFF2-40B4-BE49-F238E27FC236}">
                <a16:creationId xmlns:a16="http://schemas.microsoft.com/office/drawing/2014/main" id="{B27D3A99-1210-43EE-ADD9-D8A975160BF5}"/>
              </a:ext>
            </a:extLst>
          </p:cNvPr>
          <p:cNvSpPr>
            <a:spLocks noGrp="1"/>
          </p:cNvSpPr>
          <p:nvPr>
            <p:ph type="ftr" sz="quarter" idx="10"/>
          </p:nvPr>
        </p:nvSpPr>
        <p:spPr>
          <a:xfrm>
            <a:off x="457198" y="6519671"/>
            <a:ext cx="9409613" cy="133678"/>
          </a:xfrm>
        </p:spPr>
        <p:txBody>
          <a:bodyPr/>
          <a:lstStyle/>
          <a:p>
            <a:r>
              <a:rPr lang="en-US"/>
              <a:t>© 2025 WTW. All rights reserved. See “WTW Forward-Looking Statements“ above for information about forward-looking statements and cautionary language, including how actual results may differ materially from those in the slide presentation.</a:t>
            </a:r>
          </a:p>
        </p:txBody>
      </p:sp>
      <p:sp>
        <p:nvSpPr>
          <p:cNvPr id="6" name="Title 5">
            <a:extLst>
              <a:ext uri="{FF2B5EF4-FFF2-40B4-BE49-F238E27FC236}">
                <a16:creationId xmlns:a16="http://schemas.microsoft.com/office/drawing/2014/main" id="{9DC173BA-6FC5-46FB-BE74-2BF701DCD006}"/>
              </a:ext>
            </a:extLst>
          </p:cNvPr>
          <p:cNvSpPr>
            <a:spLocks noGrp="1"/>
          </p:cNvSpPr>
          <p:nvPr>
            <p:ph type="title"/>
          </p:nvPr>
        </p:nvSpPr>
        <p:spPr/>
        <p:txBody>
          <a:bodyPr vert="horz"/>
          <a:lstStyle/>
          <a:p>
            <a:r>
              <a:rPr lang="en-US">
                <a:ea typeface="Roboto Medium"/>
              </a:rPr>
              <a:t>Q1 2025 GAAP Financial Results</a:t>
            </a:r>
            <a:endParaRPr lang="en-US" baseline="30000">
              <a:solidFill>
                <a:srgbClr val="FF0000"/>
              </a:solidFill>
              <a:ea typeface="Roboto Medium"/>
            </a:endParaRPr>
          </a:p>
        </p:txBody>
      </p:sp>
      <p:sp>
        <p:nvSpPr>
          <p:cNvPr id="2" name="Slide Number Placeholder 1">
            <a:extLst>
              <a:ext uri="{FF2B5EF4-FFF2-40B4-BE49-F238E27FC236}">
                <a16:creationId xmlns:a16="http://schemas.microsoft.com/office/drawing/2014/main" id="{3C627B2A-3608-42DE-BFE8-CB7012E2423D}"/>
              </a:ext>
            </a:extLst>
          </p:cNvPr>
          <p:cNvSpPr>
            <a:spLocks noGrp="1"/>
          </p:cNvSpPr>
          <p:nvPr>
            <p:ph type="sldNum" sz="quarter" idx="21"/>
          </p:nvPr>
        </p:nvSpPr>
        <p:spPr/>
        <p:txBody>
          <a:bodyPr/>
          <a:lstStyle/>
          <a:p>
            <a:fld id="{63DCA5C9-2E11-4C67-86EB-AE1DE127DC64}" type="slidenum">
              <a:rPr lang="en-US" smtClean="0"/>
              <a:pPr/>
              <a:t>5</a:t>
            </a:fld>
            <a:endParaRPr lang="en-US"/>
          </a:p>
        </p:txBody>
      </p:sp>
      <p:graphicFrame>
        <p:nvGraphicFramePr>
          <p:cNvPr id="7" name="Table Placeholder 19">
            <a:extLst>
              <a:ext uri="{FF2B5EF4-FFF2-40B4-BE49-F238E27FC236}">
                <a16:creationId xmlns:a16="http://schemas.microsoft.com/office/drawing/2014/main" id="{4C422435-DBB9-AC6A-BEA9-E10BA5DCBE68}"/>
              </a:ext>
            </a:extLst>
          </p:cNvPr>
          <p:cNvGraphicFramePr>
            <a:graphicFrameLocks/>
          </p:cNvGraphicFramePr>
          <p:nvPr>
            <p:extLst>
              <p:ext uri="{D42A27DB-BD31-4B8C-83A1-F6EECF244321}">
                <p14:modId xmlns:p14="http://schemas.microsoft.com/office/powerpoint/2010/main" val="3735352760"/>
              </p:ext>
            </p:extLst>
          </p:nvPr>
        </p:nvGraphicFramePr>
        <p:xfrm>
          <a:off x="473307" y="1353313"/>
          <a:ext cx="11231015" cy="4320548"/>
        </p:xfrm>
        <a:graphic>
          <a:graphicData uri="http://schemas.openxmlformats.org/drawingml/2006/table">
            <a:tbl>
              <a:tblPr firstRow="1" bandRow="1">
                <a:tableStyleId>{6E25E649-3F16-4E02-A733-19D2CDBF48F0}</a:tableStyleId>
              </a:tblPr>
              <a:tblGrid>
                <a:gridCol w="5003261">
                  <a:extLst>
                    <a:ext uri="{9D8B030D-6E8A-4147-A177-3AD203B41FA5}">
                      <a16:colId xmlns:a16="http://schemas.microsoft.com/office/drawing/2014/main" val="319341504"/>
                    </a:ext>
                  </a:extLst>
                </a:gridCol>
                <a:gridCol w="2075918">
                  <a:extLst>
                    <a:ext uri="{9D8B030D-6E8A-4147-A177-3AD203B41FA5}">
                      <a16:colId xmlns:a16="http://schemas.microsoft.com/office/drawing/2014/main" val="2555187206"/>
                    </a:ext>
                  </a:extLst>
                </a:gridCol>
                <a:gridCol w="2075918">
                  <a:extLst>
                    <a:ext uri="{9D8B030D-6E8A-4147-A177-3AD203B41FA5}">
                      <a16:colId xmlns:a16="http://schemas.microsoft.com/office/drawing/2014/main" val="1911964037"/>
                    </a:ext>
                  </a:extLst>
                </a:gridCol>
                <a:gridCol w="2075918">
                  <a:extLst>
                    <a:ext uri="{9D8B030D-6E8A-4147-A177-3AD203B41FA5}">
                      <a16:colId xmlns:a16="http://schemas.microsoft.com/office/drawing/2014/main" val="1762214658"/>
                    </a:ext>
                  </a:extLst>
                </a:gridCol>
              </a:tblGrid>
              <a:tr h="406216">
                <a:tc rowSpan="2">
                  <a:txBody>
                    <a:bodyPr/>
                    <a:lstStyle/>
                    <a:p>
                      <a:r>
                        <a:rPr lang="en-US" sz="800" i="1"/>
                        <a:t>$USD million, except EPS and %</a:t>
                      </a:r>
                    </a:p>
                  </a:txBody>
                  <a:tcPr>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algn="ctr"/>
                      <a:r>
                        <a:rPr lang="en-US" sz="1800"/>
                        <a:t>Three months ended March 31,</a:t>
                      </a:r>
                    </a:p>
                  </a:txBody>
                  <a:tcPr anchor="ctr">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tcPr>
                </a:tc>
                <a:tc hMerge="1">
                  <a:txBody>
                    <a:bodyPr/>
                    <a:lstStyle/>
                    <a:p>
                      <a:pPr algn="ctr"/>
                      <a:endParaRPr lang="en-US" sz="16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tcPr>
                </a:tc>
                <a:tc hMerge="1">
                  <a:txBody>
                    <a:bodyPr/>
                    <a:lstStyle/>
                    <a:p>
                      <a:pPr algn="ctr"/>
                      <a:endParaRPr lang="en-US" sz="1600"/>
                    </a:p>
                  </a:txBody>
                  <a:tcPr anchor="ctr">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20875740"/>
                  </a:ext>
                </a:extLst>
              </a:tr>
              <a:tr h="406216">
                <a:tc vMerge="1">
                  <a:txBody>
                    <a:bodyPr/>
                    <a:lstStyle/>
                    <a:p>
                      <a:endParaRPr lang="en-US"/>
                    </a:p>
                  </a:txBody>
                  <a:tcPr/>
                </a:tc>
                <a:tc>
                  <a:txBody>
                    <a:bodyPr/>
                    <a:lstStyle/>
                    <a:p>
                      <a:pPr marL="0" algn="ctr" defTabSz="914400" rtl="0" eaLnBrk="1" latinLnBrk="0" hangingPunct="1"/>
                      <a:r>
                        <a:rPr lang="en-US" sz="1800" b="1" kern="1200">
                          <a:solidFill>
                            <a:schemeClr val="lt1"/>
                          </a:solidFill>
                          <a:latin typeface="+mn-lt"/>
                          <a:ea typeface="+mn-ea"/>
                          <a:cs typeface="+mn-cs"/>
                        </a:rPr>
                        <a:t>2025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algn="ctr" defTabSz="914400" rtl="0" eaLnBrk="1" latinLnBrk="0" hangingPunct="1"/>
                      <a:r>
                        <a:rPr lang="en-US" sz="1800" b="1" kern="1200">
                          <a:solidFill>
                            <a:schemeClr val="lt1"/>
                          </a:solidFill>
                          <a:latin typeface="+mn-lt"/>
                          <a:ea typeface="+mn-ea"/>
                          <a:cs typeface="+mn-cs"/>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algn="ctr" defTabSz="914400" rtl="0" eaLnBrk="1" latinLnBrk="0" hangingPunct="1"/>
                      <a:r>
                        <a:rPr lang="en-US" sz="1800" b="1" kern="1200">
                          <a:solidFill>
                            <a:schemeClr val="lt1"/>
                          </a:solidFill>
                          <a:latin typeface="+mn-lt"/>
                          <a:ea typeface="+mn-ea"/>
                          <a:cs typeface="+mn-cs"/>
                        </a:rPr>
                        <a:t>Change</a:t>
                      </a:r>
                    </a:p>
                  </a:txBody>
                  <a:tcPr anchor="ctr">
                    <a:lnL w="127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1935946198"/>
                  </a:ext>
                </a:extLst>
              </a:tr>
              <a:tr h="584686">
                <a:tc>
                  <a:txBody>
                    <a:bodyPr/>
                    <a:lstStyle/>
                    <a:p>
                      <a:pPr algn="l"/>
                      <a:r>
                        <a:rPr lang="en-US" sz="1800" b="1"/>
                        <a:t>Revenue</a:t>
                      </a:r>
                    </a:p>
                  </a:txBody>
                  <a:tcPr anchor="ctr">
                    <a:lnT w="12700" cap="flat" cmpd="sng" algn="ctr">
                      <a:noFill/>
                      <a:prstDash val="solid"/>
                      <a:round/>
                      <a:headEnd type="none" w="med" len="med"/>
                      <a:tailEnd type="none" w="med" len="med"/>
                    </a:lnT>
                  </a:tcPr>
                </a:tc>
                <a:tc>
                  <a:txBody>
                    <a:bodyPr/>
                    <a:lstStyle/>
                    <a:p>
                      <a:pPr algn="ctr"/>
                      <a:r>
                        <a:rPr lang="en-US" sz="1800"/>
                        <a:t>$2,223</a:t>
                      </a:r>
                    </a:p>
                  </a:txBody>
                  <a:tcPr anchor="ctr">
                    <a:lnT w="12700" cap="flat" cmpd="sng" algn="ctr">
                      <a:noFill/>
                      <a:prstDash val="solid"/>
                      <a:round/>
                      <a:headEnd type="none" w="med" len="med"/>
                      <a:tailEnd type="none" w="med" len="med"/>
                    </a:lnT>
                  </a:tcPr>
                </a:tc>
                <a:tc>
                  <a:txBody>
                    <a:bodyPr/>
                    <a:lstStyle/>
                    <a:p>
                      <a:pPr algn="ctr"/>
                      <a:r>
                        <a:rPr lang="en-US" sz="1800"/>
                        <a:t>$2,341</a:t>
                      </a:r>
                    </a:p>
                  </a:txBody>
                  <a:tcPr anchor="ctr">
                    <a:lnT w="12700" cap="flat" cmpd="sng" algn="ctr">
                      <a:noFill/>
                      <a:prstDash val="solid"/>
                      <a:round/>
                      <a:headEnd type="none" w="med" len="med"/>
                      <a:tailEnd type="none" w="med" len="med"/>
                    </a:lnT>
                  </a:tcPr>
                </a:tc>
                <a:tc>
                  <a:txBody>
                    <a:bodyPr/>
                    <a:lstStyle/>
                    <a:p>
                      <a:pPr marL="0" algn="ctr" defTabSz="914400" rtl="0" eaLnBrk="1" latinLnBrk="0" hangingPunct="1">
                        <a:spcAft>
                          <a:spcPts val="300"/>
                        </a:spcAft>
                      </a:pPr>
                      <a:r>
                        <a:rPr lang="en-US" sz="1800" i="1" kern="1200">
                          <a:solidFill>
                            <a:schemeClr val="tx2"/>
                          </a:solidFill>
                          <a:latin typeface="+mn-lt"/>
                          <a:ea typeface="+mn-ea"/>
                          <a:cs typeface="+mn-cs"/>
                        </a:rPr>
                        <a:t>(5)%</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2899066455"/>
                  </a:ext>
                </a:extLst>
              </a:tr>
              <a:tr h="584686">
                <a:tc>
                  <a:txBody>
                    <a:bodyPr/>
                    <a:lstStyle/>
                    <a:p>
                      <a:pPr algn="l"/>
                      <a:r>
                        <a:rPr lang="en-US" sz="1800" b="1"/>
                        <a:t>Income from operations</a:t>
                      </a:r>
                    </a:p>
                  </a:txBody>
                  <a:tcPr anchor="ctr"/>
                </a:tc>
                <a:tc>
                  <a:txBody>
                    <a:bodyPr/>
                    <a:lstStyle/>
                    <a:p>
                      <a:pPr algn="ctr"/>
                      <a:r>
                        <a:rPr lang="en-US" sz="1800"/>
                        <a:t>$432</a:t>
                      </a:r>
                    </a:p>
                  </a:txBody>
                  <a:tcPr anchor="ctr"/>
                </a:tc>
                <a:tc>
                  <a:txBody>
                    <a:bodyPr/>
                    <a:lstStyle/>
                    <a:p>
                      <a:pPr algn="ctr"/>
                      <a:r>
                        <a:rPr lang="en-US" sz="1800"/>
                        <a:t>$280</a:t>
                      </a:r>
                    </a:p>
                  </a:txBody>
                  <a:tcPr anchor="ctr"/>
                </a:tc>
                <a:tc>
                  <a:txBody>
                    <a:bodyPr/>
                    <a:lstStyle/>
                    <a:p>
                      <a:pPr marL="0" algn="ctr" defTabSz="914400" rtl="0" eaLnBrk="1" latinLnBrk="0" hangingPunct="1">
                        <a:spcAft>
                          <a:spcPts val="300"/>
                        </a:spcAft>
                      </a:pPr>
                      <a:r>
                        <a:rPr lang="en-US" sz="1800" i="1" kern="1200">
                          <a:solidFill>
                            <a:schemeClr val="tx2"/>
                          </a:solidFill>
                          <a:latin typeface="+mn-lt"/>
                          <a:ea typeface="+mn-ea"/>
                          <a:cs typeface="+mn-cs"/>
                        </a:rPr>
                        <a:t>54%</a:t>
                      </a:r>
                    </a:p>
                  </a:txBody>
                  <a:tcPr anchor="ctr"/>
                </a:tc>
                <a:extLst>
                  <a:ext uri="{0D108BD9-81ED-4DB2-BD59-A6C34878D82A}">
                    <a16:rowId xmlns:a16="http://schemas.microsoft.com/office/drawing/2014/main" val="639212963"/>
                  </a:ext>
                </a:extLst>
              </a:tr>
              <a:tr h="584686">
                <a:tc>
                  <a:txBody>
                    <a:bodyPr/>
                    <a:lstStyle/>
                    <a:p>
                      <a:pPr algn="l"/>
                      <a:r>
                        <a:rPr lang="en-US" sz="1800" b="1"/>
                        <a:t>Operating margin %</a:t>
                      </a:r>
                    </a:p>
                  </a:txBody>
                  <a:tcPr anchor="ctr"/>
                </a:tc>
                <a:tc>
                  <a:txBody>
                    <a:bodyPr/>
                    <a:lstStyle/>
                    <a:p>
                      <a:pPr algn="ctr"/>
                      <a:r>
                        <a:rPr lang="en-US" sz="1800"/>
                        <a:t>19.4%</a:t>
                      </a:r>
                    </a:p>
                  </a:txBody>
                  <a:tcPr anchor="ctr"/>
                </a:tc>
                <a:tc>
                  <a:txBody>
                    <a:bodyPr/>
                    <a:lstStyle/>
                    <a:p>
                      <a:pPr algn="ctr"/>
                      <a:r>
                        <a:rPr lang="en-US" sz="1800"/>
                        <a:t>12.0%</a:t>
                      </a:r>
                    </a:p>
                  </a:txBody>
                  <a:tcPr anchor="ctr"/>
                </a:tc>
                <a:tc>
                  <a:txBody>
                    <a:bodyPr/>
                    <a:lstStyle/>
                    <a:p>
                      <a:pPr marL="0" algn="ctr" defTabSz="914400" rtl="0" eaLnBrk="1" latinLnBrk="0" hangingPunct="1">
                        <a:spcAft>
                          <a:spcPts val="300"/>
                        </a:spcAft>
                      </a:pPr>
                      <a:r>
                        <a:rPr lang="en-US" sz="1800" i="1" kern="1200">
                          <a:solidFill>
                            <a:schemeClr val="tx2"/>
                          </a:solidFill>
                          <a:latin typeface="+mn-lt"/>
                          <a:ea typeface="+mn-ea"/>
                          <a:cs typeface="+mn-cs"/>
                        </a:rPr>
                        <a:t>740 bps</a:t>
                      </a:r>
                    </a:p>
                  </a:txBody>
                  <a:tcPr anchor="ctr"/>
                </a:tc>
                <a:extLst>
                  <a:ext uri="{0D108BD9-81ED-4DB2-BD59-A6C34878D82A}">
                    <a16:rowId xmlns:a16="http://schemas.microsoft.com/office/drawing/2014/main" val="4129279597"/>
                  </a:ext>
                </a:extLst>
              </a:tr>
              <a:tr h="584686">
                <a:tc>
                  <a:txBody>
                    <a:bodyPr/>
                    <a:lstStyle/>
                    <a:p>
                      <a:pPr algn="l"/>
                      <a:r>
                        <a:rPr lang="en-US" sz="1800" b="1"/>
                        <a:t>Net income</a:t>
                      </a:r>
                    </a:p>
                  </a:txBody>
                  <a:tcPr anchor="ctr"/>
                </a:tc>
                <a:tc>
                  <a:txBody>
                    <a:bodyPr/>
                    <a:lstStyle/>
                    <a:p>
                      <a:pPr algn="ctr"/>
                      <a:r>
                        <a:rPr lang="en-US" sz="1800"/>
                        <a:t>$239</a:t>
                      </a:r>
                    </a:p>
                  </a:txBody>
                  <a:tcPr anchor="ctr"/>
                </a:tc>
                <a:tc>
                  <a:txBody>
                    <a:bodyPr/>
                    <a:lstStyle/>
                    <a:p>
                      <a:pPr algn="ctr"/>
                      <a:r>
                        <a:rPr lang="en-US" sz="1800"/>
                        <a:t>$194</a:t>
                      </a:r>
                    </a:p>
                  </a:txBody>
                  <a:tcPr anchor="ctr"/>
                </a:tc>
                <a:tc>
                  <a:txBody>
                    <a:bodyPr/>
                    <a:lstStyle/>
                    <a:p>
                      <a:pPr marL="0" algn="ctr" defTabSz="914400" rtl="0" eaLnBrk="1" latinLnBrk="0" hangingPunct="1">
                        <a:spcAft>
                          <a:spcPts val="300"/>
                        </a:spcAft>
                      </a:pPr>
                      <a:r>
                        <a:rPr lang="en-US" sz="1800" i="1" kern="1200">
                          <a:solidFill>
                            <a:schemeClr val="tx2"/>
                          </a:solidFill>
                          <a:latin typeface="+mn-lt"/>
                          <a:ea typeface="+mn-ea"/>
                          <a:cs typeface="+mn-cs"/>
                        </a:rPr>
                        <a:t>23%</a:t>
                      </a:r>
                    </a:p>
                  </a:txBody>
                  <a:tcPr anchor="ctr"/>
                </a:tc>
                <a:extLst>
                  <a:ext uri="{0D108BD9-81ED-4DB2-BD59-A6C34878D82A}">
                    <a16:rowId xmlns:a16="http://schemas.microsoft.com/office/drawing/2014/main" val="3295565164"/>
                  </a:ext>
                </a:extLst>
              </a:tr>
              <a:tr h="584686">
                <a:tc>
                  <a:txBody>
                    <a:bodyPr/>
                    <a:lstStyle/>
                    <a:p>
                      <a:pPr algn="l"/>
                      <a:r>
                        <a:rPr lang="en-US" sz="1800" b="1"/>
                        <a:t>Diluted earnings per share</a:t>
                      </a:r>
                    </a:p>
                  </a:txBody>
                  <a:tcPr anchor="ctr">
                    <a:lnB>
                      <a:noFill/>
                    </a:lnB>
                  </a:tcPr>
                </a:tc>
                <a:tc>
                  <a:txBody>
                    <a:bodyPr/>
                    <a:lstStyle/>
                    <a:p>
                      <a:pPr algn="ctr"/>
                      <a:r>
                        <a:rPr lang="en-US" sz="1800"/>
                        <a:t>$2.33</a:t>
                      </a:r>
                    </a:p>
                  </a:txBody>
                  <a:tcPr anchor="ctr">
                    <a:lnB>
                      <a:noFill/>
                    </a:lnB>
                  </a:tcPr>
                </a:tc>
                <a:tc>
                  <a:txBody>
                    <a:bodyPr/>
                    <a:lstStyle/>
                    <a:p>
                      <a:pPr algn="ctr"/>
                      <a:r>
                        <a:rPr lang="en-US" sz="1800"/>
                        <a:t>$1.83</a:t>
                      </a:r>
                    </a:p>
                  </a:txBody>
                  <a:tcPr anchor="ctr">
                    <a:lnB>
                      <a:noFill/>
                    </a:lnB>
                  </a:tcPr>
                </a:tc>
                <a:tc>
                  <a:txBody>
                    <a:bodyPr/>
                    <a:lstStyle/>
                    <a:p>
                      <a:pPr marL="0" algn="ctr" defTabSz="914400" rtl="0" eaLnBrk="1" latinLnBrk="0" hangingPunct="1">
                        <a:spcAft>
                          <a:spcPts val="300"/>
                        </a:spcAft>
                      </a:pPr>
                      <a:r>
                        <a:rPr lang="en-US" sz="1800" i="1" kern="1200">
                          <a:solidFill>
                            <a:schemeClr val="tx2"/>
                          </a:solidFill>
                          <a:latin typeface="+mn-lt"/>
                          <a:ea typeface="+mn-ea"/>
                          <a:cs typeface="+mn-cs"/>
                        </a:rPr>
                        <a:t>27%</a:t>
                      </a:r>
                    </a:p>
                  </a:txBody>
                  <a:tcPr anchor="ctr">
                    <a:lnB>
                      <a:noFill/>
                    </a:lnB>
                  </a:tcPr>
                </a:tc>
                <a:extLst>
                  <a:ext uri="{0D108BD9-81ED-4DB2-BD59-A6C34878D82A}">
                    <a16:rowId xmlns:a16="http://schemas.microsoft.com/office/drawing/2014/main" val="2475596139"/>
                  </a:ext>
                </a:extLst>
              </a:tr>
              <a:tr h="584686">
                <a:tc>
                  <a:txBody>
                    <a:bodyPr/>
                    <a:lstStyle/>
                    <a:p>
                      <a:pPr algn="l"/>
                      <a:r>
                        <a:rPr lang="en-US" sz="1800" b="1"/>
                        <a:t>Net cash (used in)/from operating activities</a:t>
                      </a:r>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pPr algn="ctr"/>
                      <a:r>
                        <a:rPr lang="en-US" sz="1800"/>
                        <a:t>$(35)</a:t>
                      </a:r>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pPr algn="ctr"/>
                      <a:r>
                        <a:rPr lang="en-US" sz="1800"/>
                        <a:t>$24</a:t>
                      </a:r>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pPr marL="0" algn="ctr" defTabSz="914400" rtl="0" eaLnBrk="1" latinLnBrk="0" hangingPunct="1">
                        <a:spcAft>
                          <a:spcPts val="300"/>
                        </a:spcAft>
                      </a:pPr>
                      <a:r>
                        <a:rPr lang="en-US" sz="1800" i="1" kern="1200">
                          <a:solidFill>
                            <a:schemeClr val="tx2"/>
                          </a:solidFill>
                          <a:latin typeface="+mn-lt"/>
                          <a:ea typeface="+mn-ea"/>
                          <a:cs typeface="+mn-cs"/>
                        </a:rPr>
                        <a:t>(246)%</a:t>
                      </a:r>
                    </a:p>
                  </a:txBody>
                  <a:tcPr anchor="ct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494976078"/>
                  </a:ext>
                </a:extLst>
              </a:tr>
            </a:tbl>
          </a:graphicData>
        </a:graphic>
      </p:graphicFrame>
    </p:spTree>
    <p:extLst>
      <p:ext uri="{BB962C8B-B14F-4D97-AF65-F5344CB8AC3E}">
        <p14:creationId xmlns:p14="http://schemas.microsoft.com/office/powerpoint/2010/main" val="1240673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F4500-3943-362B-8B7F-9F289EAE38E4}"/>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84DDDD7-6A13-5471-496E-F48A88B2CB00}"/>
              </a:ext>
            </a:extLst>
          </p:cNvPr>
          <p:cNvGraphicFramePr>
            <a:graphicFrameLocks noChangeAspect="1"/>
          </p:cNvGraphicFramePr>
          <p:nvPr>
            <p:custDataLst>
              <p:tags r:id="rId1"/>
            </p:custDataLst>
            <p:extLst>
              <p:ext uri="{D42A27DB-BD31-4B8C-83A1-F6EECF244321}">
                <p14:modId xmlns:p14="http://schemas.microsoft.com/office/powerpoint/2010/main" val="31956444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7" name="Object 6" hidden="1">
                        <a:extLst>
                          <a:ext uri="{FF2B5EF4-FFF2-40B4-BE49-F238E27FC236}">
                            <a16:creationId xmlns:a16="http://schemas.microsoft.com/office/drawing/2014/main" id="{984DDDD7-6A13-5471-496E-F48A88B2CB0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Footer Placeholder 1">
            <a:extLst>
              <a:ext uri="{FF2B5EF4-FFF2-40B4-BE49-F238E27FC236}">
                <a16:creationId xmlns:a16="http://schemas.microsoft.com/office/drawing/2014/main" id="{131A64B3-A278-55AF-E991-B78DA79F813E}"/>
              </a:ext>
            </a:extLst>
          </p:cNvPr>
          <p:cNvSpPr>
            <a:spLocks noGrp="1"/>
          </p:cNvSpPr>
          <p:nvPr>
            <p:ph type="ftr" sz="quarter" idx="10"/>
          </p:nvPr>
        </p:nvSpPr>
        <p:spPr>
          <a:xfrm>
            <a:off x="457198" y="6519671"/>
            <a:ext cx="9069979" cy="149359"/>
          </a:xfrm>
        </p:spPr>
        <p:txBody>
          <a:bodyPr/>
          <a:lstStyle/>
          <a:p>
            <a:r>
              <a:rPr lang="en-US"/>
              <a:t>© 2025 WTW. All rights reserved. See “WTW Forward-Looking Statements“ above for information about forward-looking statements and cautionary language, including how actual results may differ materially from those in the slide presentation.</a:t>
            </a:r>
          </a:p>
        </p:txBody>
      </p:sp>
      <p:sp>
        <p:nvSpPr>
          <p:cNvPr id="5" name="Title 4">
            <a:extLst>
              <a:ext uri="{FF2B5EF4-FFF2-40B4-BE49-F238E27FC236}">
                <a16:creationId xmlns:a16="http://schemas.microsoft.com/office/drawing/2014/main" id="{78FC20A3-3DFD-A1E3-ED6F-3465907977AF}"/>
              </a:ext>
            </a:extLst>
          </p:cNvPr>
          <p:cNvSpPr>
            <a:spLocks noGrp="1"/>
          </p:cNvSpPr>
          <p:nvPr>
            <p:ph type="title"/>
          </p:nvPr>
        </p:nvSpPr>
        <p:spPr/>
        <p:txBody>
          <a:bodyPr vert="horz"/>
          <a:lstStyle/>
          <a:p>
            <a:r>
              <a:rPr lang="en-US"/>
              <a:t>Q1 2025 Key Figures, Including Non-GAAP Financial Results</a:t>
            </a:r>
          </a:p>
        </p:txBody>
      </p:sp>
      <p:grpSp>
        <p:nvGrpSpPr>
          <p:cNvPr id="19" name="Group 18">
            <a:extLst>
              <a:ext uri="{FF2B5EF4-FFF2-40B4-BE49-F238E27FC236}">
                <a16:creationId xmlns:a16="http://schemas.microsoft.com/office/drawing/2014/main" id="{3178575F-1D76-B800-4491-A66A1F8FA3B0}"/>
              </a:ext>
            </a:extLst>
          </p:cNvPr>
          <p:cNvGrpSpPr/>
          <p:nvPr/>
        </p:nvGrpSpPr>
        <p:grpSpPr>
          <a:xfrm>
            <a:off x="4313592" y="1382960"/>
            <a:ext cx="7497408" cy="4720937"/>
            <a:chOff x="1424906" y="1166766"/>
            <a:chExt cx="7257487" cy="4979326"/>
          </a:xfrm>
        </p:grpSpPr>
        <p:pic>
          <p:nvPicPr>
            <p:cNvPr id="20" name="Picture 19">
              <a:extLst>
                <a:ext uri="{FF2B5EF4-FFF2-40B4-BE49-F238E27FC236}">
                  <a16:creationId xmlns:a16="http://schemas.microsoft.com/office/drawing/2014/main" id="{6C5CFAF0-4E6B-E228-3375-BB75A8F9FB69}"/>
                </a:ext>
              </a:extLst>
            </p:cNvPr>
            <p:cNvPicPr>
              <a:picLocks noChangeAspect="1"/>
            </p:cNvPicPr>
            <p:nvPr/>
          </p:nvPicPr>
          <p:blipFill>
            <a:blip r:embed="rId6">
              <a:extLst>
                <a:ext uri="{28A0092B-C50C-407E-A947-70E740481C1C}">
                  <a14:useLocalDpi xmlns:a14="http://schemas.microsoft.com/office/drawing/2010/main" val="0"/>
                </a:ext>
              </a:extLst>
            </a:blip>
            <a:srcRect b="8399"/>
            <a:stretch>
              <a:fillRect/>
            </a:stretch>
          </p:blipFill>
          <p:spPr>
            <a:xfrm>
              <a:off x="1424906" y="1166767"/>
              <a:ext cx="7247832" cy="4979325"/>
            </a:xfrm>
            <a:custGeom>
              <a:avLst/>
              <a:gdLst>
                <a:gd name="connsiteX0" fmla="*/ 0 w 7030511"/>
                <a:gd name="connsiteY0" fmla="*/ 0 h 4830024"/>
                <a:gd name="connsiteX1" fmla="*/ 7030511 w 7030511"/>
                <a:gd name="connsiteY1" fmla="*/ 0 h 4830024"/>
                <a:gd name="connsiteX2" fmla="*/ 7030511 w 7030511"/>
                <a:gd name="connsiteY2" fmla="*/ 4830024 h 4830024"/>
                <a:gd name="connsiteX3" fmla="*/ 0 w 7030511"/>
                <a:gd name="connsiteY3" fmla="*/ 4830024 h 4830024"/>
              </a:gdLst>
              <a:ahLst/>
              <a:cxnLst>
                <a:cxn ang="0">
                  <a:pos x="connsiteX0" y="connsiteY0"/>
                </a:cxn>
                <a:cxn ang="0">
                  <a:pos x="connsiteX1" y="connsiteY1"/>
                </a:cxn>
                <a:cxn ang="0">
                  <a:pos x="connsiteX2" y="connsiteY2"/>
                </a:cxn>
                <a:cxn ang="0">
                  <a:pos x="connsiteX3" y="connsiteY3"/>
                </a:cxn>
              </a:cxnLst>
              <a:rect l="l" t="t" r="r" b="b"/>
              <a:pathLst>
                <a:path w="7030511" h="4830024">
                  <a:moveTo>
                    <a:pt x="0" y="0"/>
                  </a:moveTo>
                  <a:lnTo>
                    <a:pt x="7030511" y="0"/>
                  </a:lnTo>
                  <a:lnTo>
                    <a:pt x="7030511" y="4830024"/>
                  </a:lnTo>
                  <a:lnTo>
                    <a:pt x="0" y="4830024"/>
                  </a:lnTo>
                  <a:close/>
                </a:path>
              </a:pathLst>
            </a:custGeom>
          </p:spPr>
        </p:pic>
        <p:sp>
          <p:nvSpPr>
            <p:cNvPr id="21" name="Rectangle 20">
              <a:extLst>
                <a:ext uri="{FF2B5EF4-FFF2-40B4-BE49-F238E27FC236}">
                  <a16:creationId xmlns:a16="http://schemas.microsoft.com/office/drawing/2014/main" id="{9E07E4F7-503B-FD6E-BE91-92CE500A83E8}"/>
                </a:ext>
              </a:extLst>
            </p:cNvPr>
            <p:cNvSpPr/>
            <p:nvPr/>
          </p:nvSpPr>
          <p:spPr>
            <a:xfrm>
              <a:off x="2885717" y="1166766"/>
              <a:ext cx="5796676" cy="4975303"/>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22" name="Freeform: Shape 21">
            <a:extLst>
              <a:ext uri="{FF2B5EF4-FFF2-40B4-BE49-F238E27FC236}">
                <a16:creationId xmlns:a16="http://schemas.microsoft.com/office/drawing/2014/main" id="{2DC6ECF1-E6C0-C318-F01F-77C36A8D9498}"/>
              </a:ext>
            </a:extLst>
          </p:cNvPr>
          <p:cNvSpPr/>
          <p:nvPr/>
        </p:nvSpPr>
        <p:spPr>
          <a:xfrm>
            <a:off x="408863" y="1382959"/>
            <a:ext cx="6035038" cy="4720938"/>
          </a:xfrm>
          <a:custGeom>
            <a:avLst/>
            <a:gdLst>
              <a:gd name="connsiteX0" fmla="*/ 0 w 5822049"/>
              <a:gd name="connsiteY0" fmla="*/ 0 h 4984752"/>
              <a:gd name="connsiteX1" fmla="*/ 5822049 w 5822049"/>
              <a:gd name="connsiteY1" fmla="*/ 0 h 4984752"/>
              <a:gd name="connsiteX2" fmla="*/ 2225450 w 5822049"/>
              <a:gd name="connsiteY2" fmla="*/ 4984752 h 4984752"/>
              <a:gd name="connsiteX3" fmla="*/ 0 w 5822049"/>
              <a:gd name="connsiteY3" fmla="*/ 4984752 h 4984752"/>
            </a:gdLst>
            <a:ahLst/>
            <a:cxnLst>
              <a:cxn ang="0">
                <a:pos x="connsiteX0" y="connsiteY0"/>
              </a:cxn>
              <a:cxn ang="0">
                <a:pos x="connsiteX1" y="connsiteY1"/>
              </a:cxn>
              <a:cxn ang="0">
                <a:pos x="connsiteX2" y="connsiteY2"/>
              </a:cxn>
              <a:cxn ang="0">
                <a:pos x="connsiteX3" y="connsiteY3"/>
              </a:cxn>
            </a:cxnLst>
            <a:rect l="l" t="t" r="r" b="b"/>
            <a:pathLst>
              <a:path w="5822049" h="4984752">
                <a:moveTo>
                  <a:pt x="0" y="0"/>
                </a:moveTo>
                <a:lnTo>
                  <a:pt x="5822049" y="0"/>
                </a:lnTo>
                <a:lnTo>
                  <a:pt x="2225450" y="4984752"/>
                </a:lnTo>
                <a:lnTo>
                  <a:pt x="0" y="4984752"/>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8" name="Rectangle 27">
            <a:extLst>
              <a:ext uri="{FF2B5EF4-FFF2-40B4-BE49-F238E27FC236}">
                <a16:creationId xmlns:a16="http://schemas.microsoft.com/office/drawing/2014/main" id="{907ADF4A-F376-E10A-0D8A-1503398A80F2}"/>
              </a:ext>
            </a:extLst>
          </p:cNvPr>
          <p:cNvSpPr/>
          <p:nvPr/>
        </p:nvSpPr>
        <p:spPr>
          <a:xfrm>
            <a:off x="365760" y="5924272"/>
            <a:ext cx="11445240" cy="203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9" name="Parallelogram 28">
            <a:extLst>
              <a:ext uri="{FF2B5EF4-FFF2-40B4-BE49-F238E27FC236}">
                <a16:creationId xmlns:a16="http://schemas.microsoft.com/office/drawing/2014/main" id="{C85A3124-A54A-9BEF-438F-4FFDC8A967EC}"/>
              </a:ext>
            </a:extLst>
          </p:cNvPr>
          <p:cNvSpPr/>
          <p:nvPr/>
        </p:nvSpPr>
        <p:spPr>
          <a:xfrm>
            <a:off x="1562101" y="1675705"/>
            <a:ext cx="10248900" cy="4428192"/>
          </a:xfrm>
          <a:prstGeom prst="parallelogram">
            <a:avLst>
              <a:gd name="adj" fmla="val 72152"/>
            </a:avLst>
          </a:prstGeom>
          <a:solidFill>
            <a:schemeClr val="bg1"/>
          </a:solidFill>
          <a:ln w="3175">
            <a:no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30" name="Group 29">
            <a:extLst>
              <a:ext uri="{FF2B5EF4-FFF2-40B4-BE49-F238E27FC236}">
                <a16:creationId xmlns:a16="http://schemas.microsoft.com/office/drawing/2014/main" id="{B6B2ED35-4D72-F589-00AD-0DF09F0CD261}"/>
              </a:ext>
            </a:extLst>
          </p:cNvPr>
          <p:cNvGrpSpPr/>
          <p:nvPr/>
        </p:nvGrpSpPr>
        <p:grpSpPr>
          <a:xfrm>
            <a:off x="5063663" y="2516572"/>
            <a:ext cx="2121382" cy="535859"/>
            <a:chOff x="3949125" y="2496946"/>
            <a:chExt cx="2121382" cy="535859"/>
          </a:xfrm>
        </p:grpSpPr>
        <p:sp>
          <p:nvSpPr>
            <p:cNvPr id="31" name="Rectangle 30">
              <a:extLst>
                <a:ext uri="{FF2B5EF4-FFF2-40B4-BE49-F238E27FC236}">
                  <a16:creationId xmlns:a16="http://schemas.microsoft.com/office/drawing/2014/main" id="{E03347C7-C221-1A34-455D-CD25B7EF1442}"/>
                </a:ext>
              </a:extLst>
            </p:cNvPr>
            <p:cNvSpPr/>
            <p:nvPr/>
          </p:nvSpPr>
          <p:spPr>
            <a:xfrm>
              <a:off x="3949125" y="2496946"/>
              <a:ext cx="2005714" cy="5358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a:ea typeface="+mn-ea"/>
                  <a:cs typeface="+mn-cs"/>
                </a:rPr>
                <a:t>Total Revenue</a:t>
              </a:r>
            </a:p>
          </p:txBody>
        </p:sp>
        <p:cxnSp>
          <p:nvCxnSpPr>
            <p:cNvPr id="32" name="Straight Connector 31">
              <a:extLst>
                <a:ext uri="{FF2B5EF4-FFF2-40B4-BE49-F238E27FC236}">
                  <a16:creationId xmlns:a16="http://schemas.microsoft.com/office/drawing/2014/main" id="{9F1017EB-2953-756A-7CC0-FD9AF9A25A28}"/>
                </a:ext>
              </a:extLst>
            </p:cNvPr>
            <p:cNvCxnSpPr/>
            <p:nvPr/>
          </p:nvCxnSpPr>
          <p:spPr>
            <a:xfrm>
              <a:off x="6070507" y="2538178"/>
              <a:ext cx="0" cy="3657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63" name="Straight Connector 62">
            <a:extLst>
              <a:ext uri="{FF2B5EF4-FFF2-40B4-BE49-F238E27FC236}">
                <a16:creationId xmlns:a16="http://schemas.microsoft.com/office/drawing/2014/main" id="{A4AC66DD-FA6B-EF6E-CFF4-A553EB6FB163}"/>
              </a:ext>
            </a:extLst>
          </p:cNvPr>
          <p:cNvCxnSpPr/>
          <p:nvPr/>
        </p:nvCxnSpPr>
        <p:spPr>
          <a:xfrm>
            <a:off x="8106164" y="2553221"/>
            <a:ext cx="0" cy="3657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622DA64A-2EA9-F36D-8D20-1E01FF949800}"/>
              </a:ext>
            </a:extLst>
          </p:cNvPr>
          <p:cNvSpPr/>
          <p:nvPr/>
        </p:nvSpPr>
        <p:spPr>
          <a:xfrm>
            <a:off x="8087983" y="2614525"/>
            <a:ext cx="900677" cy="5358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tx2"/>
                </a:solidFill>
                <a:latin typeface="Arial"/>
              </a:rPr>
              <a:t>+5%</a:t>
            </a:r>
            <a:r>
              <a:rPr lang="en-US" sz="1200">
                <a:solidFill>
                  <a:schemeClr val="tx2"/>
                </a:solidFill>
                <a:latin typeface="Arial"/>
              </a:rPr>
              <a:t> </a:t>
            </a:r>
            <a:r>
              <a:rPr lang="en-US" sz="1050">
                <a:solidFill>
                  <a:schemeClr val="tx2"/>
                </a:solidFill>
                <a:latin typeface="Arial"/>
              </a:rPr>
              <a:t>Q1 2025 Organic</a:t>
            </a:r>
            <a:r>
              <a:rPr lang="en-US" sz="1050" baseline="30000">
                <a:solidFill>
                  <a:schemeClr val="tx2"/>
                </a:solidFill>
                <a:latin typeface="Arial"/>
              </a:rPr>
              <a:t>1</a:t>
            </a:r>
            <a:r>
              <a:rPr lang="en-US" sz="1050">
                <a:solidFill>
                  <a:schemeClr val="tx2"/>
                </a:solidFill>
                <a:latin typeface="Arial"/>
              </a:rPr>
              <a:t> </a:t>
            </a:r>
            <a:endParaRPr kumimoji="0" lang="en-US" sz="1050" i="0" u="none" strike="noStrike" kern="1200" cap="none" spc="0" normalizeH="0" baseline="0" noProof="0">
              <a:ln>
                <a:noFill/>
              </a:ln>
              <a:solidFill>
                <a:schemeClr val="tx2"/>
              </a:solidFill>
              <a:effectLst/>
              <a:uLnTx/>
              <a:uFillTx/>
              <a:latin typeface="Arial"/>
              <a:ea typeface="+mn-ea"/>
              <a:cs typeface="+mn-cs"/>
            </a:endParaRPr>
          </a:p>
        </p:txBody>
      </p:sp>
      <p:sp>
        <p:nvSpPr>
          <p:cNvPr id="65" name="Rectangle 64">
            <a:extLst>
              <a:ext uri="{FF2B5EF4-FFF2-40B4-BE49-F238E27FC236}">
                <a16:creationId xmlns:a16="http://schemas.microsoft.com/office/drawing/2014/main" id="{DE7CC999-165F-C694-9AE6-D6EE8D49BFC0}"/>
              </a:ext>
            </a:extLst>
          </p:cNvPr>
          <p:cNvSpPr/>
          <p:nvPr/>
        </p:nvSpPr>
        <p:spPr>
          <a:xfrm>
            <a:off x="8990505" y="2602603"/>
            <a:ext cx="833597" cy="5358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tx2"/>
                </a:solidFill>
                <a:latin typeface="Arial"/>
              </a:rPr>
              <a:t>+5</a:t>
            </a:r>
            <a:r>
              <a:rPr kumimoji="0" lang="en-US" sz="2000" b="1" i="0" u="none" strike="noStrike" kern="1200" cap="none" spc="0" normalizeH="0" baseline="0" noProof="0">
                <a:ln>
                  <a:noFill/>
                </a:ln>
                <a:solidFill>
                  <a:schemeClr val="tx2"/>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solidFill>
                  <a:schemeClr val="tx2"/>
                </a:solidFill>
                <a:latin typeface="Arial"/>
              </a:rPr>
              <a:t>Q1 2024 Organic</a:t>
            </a:r>
            <a:r>
              <a:rPr lang="en-US" sz="1050" baseline="30000">
                <a:solidFill>
                  <a:schemeClr val="tx2"/>
                </a:solidFill>
                <a:latin typeface="Arial"/>
              </a:rPr>
              <a:t>1</a:t>
            </a:r>
            <a:r>
              <a:rPr lang="en-US" sz="1050">
                <a:solidFill>
                  <a:schemeClr val="tx2"/>
                </a:solidFill>
                <a:latin typeface="Arial"/>
              </a:rPr>
              <a:t> </a:t>
            </a:r>
            <a:endParaRPr kumimoji="0" lang="en-US" sz="1050" i="0" u="none" strike="noStrike" kern="1200" cap="none" spc="0" normalizeH="0" baseline="0" noProof="0">
              <a:ln>
                <a:noFill/>
              </a:ln>
              <a:solidFill>
                <a:schemeClr val="tx2"/>
              </a:solidFill>
              <a:effectLst/>
              <a:uLnTx/>
              <a:uFillTx/>
              <a:latin typeface="Arial"/>
              <a:ea typeface="+mn-ea"/>
              <a:cs typeface="+mn-cs"/>
            </a:endParaRPr>
          </a:p>
        </p:txBody>
      </p:sp>
      <p:grpSp>
        <p:nvGrpSpPr>
          <p:cNvPr id="66" name="Group 65">
            <a:extLst>
              <a:ext uri="{FF2B5EF4-FFF2-40B4-BE49-F238E27FC236}">
                <a16:creationId xmlns:a16="http://schemas.microsoft.com/office/drawing/2014/main" id="{B2D6758C-BD2F-166E-599A-17AA79F62E98}"/>
              </a:ext>
            </a:extLst>
          </p:cNvPr>
          <p:cNvGrpSpPr/>
          <p:nvPr/>
        </p:nvGrpSpPr>
        <p:grpSpPr>
          <a:xfrm>
            <a:off x="3942406" y="3271378"/>
            <a:ext cx="2873585" cy="535859"/>
            <a:chOff x="3843513" y="2630582"/>
            <a:chExt cx="2657860" cy="535859"/>
          </a:xfrm>
        </p:grpSpPr>
        <p:sp>
          <p:nvSpPr>
            <p:cNvPr id="67" name="Rectangle 66">
              <a:extLst>
                <a:ext uri="{FF2B5EF4-FFF2-40B4-BE49-F238E27FC236}">
                  <a16:creationId xmlns:a16="http://schemas.microsoft.com/office/drawing/2014/main" id="{760367B5-F43C-3DB9-F824-E7117FF57215}"/>
                </a:ext>
              </a:extLst>
            </p:cNvPr>
            <p:cNvSpPr/>
            <p:nvPr/>
          </p:nvSpPr>
          <p:spPr>
            <a:xfrm>
              <a:off x="3843513" y="2630582"/>
              <a:ext cx="2654986" cy="5358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a:ea typeface="+mn-ea"/>
                  <a:cs typeface="+mn-cs"/>
                </a:rPr>
                <a:t>Adjusted Diluted EPS</a:t>
              </a:r>
              <a:r>
                <a:rPr lang="en-US" sz="2000" baseline="30000">
                  <a:solidFill>
                    <a:schemeClr val="tx1"/>
                  </a:solidFill>
                </a:rPr>
                <a:t>1</a:t>
              </a:r>
              <a:endParaRPr kumimoji="0" lang="en-US" sz="2000" b="0" i="0" u="none" strike="noStrike" kern="1200" cap="none" spc="0" normalizeH="0" baseline="30000" noProof="0">
                <a:ln>
                  <a:noFill/>
                </a:ln>
                <a:solidFill>
                  <a:prstClr val="black"/>
                </a:solidFill>
                <a:effectLst/>
                <a:uLnTx/>
                <a:uFillTx/>
                <a:latin typeface="Arial"/>
                <a:ea typeface="+mn-ea"/>
                <a:cs typeface="+mn-cs"/>
              </a:endParaRPr>
            </a:p>
          </p:txBody>
        </p:sp>
        <p:cxnSp>
          <p:nvCxnSpPr>
            <p:cNvPr id="68" name="Straight Connector 67">
              <a:extLst>
                <a:ext uri="{FF2B5EF4-FFF2-40B4-BE49-F238E27FC236}">
                  <a16:creationId xmlns:a16="http://schemas.microsoft.com/office/drawing/2014/main" id="{AEBBAE88-267D-1A30-8890-A0AF5806786A}"/>
                </a:ext>
              </a:extLst>
            </p:cNvPr>
            <p:cNvCxnSpPr/>
            <p:nvPr/>
          </p:nvCxnSpPr>
          <p:spPr>
            <a:xfrm>
              <a:off x="6501373" y="2675132"/>
              <a:ext cx="0" cy="3657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0" name="Rectangle 69">
            <a:extLst>
              <a:ext uri="{FF2B5EF4-FFF2-40B4-BE49-F238E27FC236}">
                <a16:creationId xmlns:a16="http://schemas.microsoft.com/office/drawing/2014/main" id="{391FD4B9-BA44-F14B-B2F0-408C0EBE788A}"/>
              </a:ext>
            </a:extLst>
          </p:cNvPr>
          <p:cNvSpPr/>
          <p:nvPr/>
        </p:nvSpPr>
        <p:spPr>
          <a:xfrm>
            <a:off x="6373061" y="1830491"/>
            <a:ext cx="3634318" cy="493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173038" algn="l" defTabSz="914400" rtl="0" eaLnBrk="1" fontAlgn="auto" latinLnBrk="0" hangingPunct="1">
              <a:lnSpc>
                <a:spcPct val="100000"/>
              </a:lnSpc>
              <a:spcBef>
                <a:spcPts val="0"/>
              </a:spcBef>
              <a:spcAft>
                <a:spcPts val="0"/>
              </a:spcAft>
              <a:buClrTx/>
              <a:buSzTx/>
              <a:buFontTx/>
              <a:buNone/>
              <a:tabLst/>
              <a:defRPr/>
            </a:pPr>
            <a:r>
              <a:rPr kumimoji="0" lang="en-US" sz="2400" b="1" i="0" strike="noStrike" kern="1200" cap="none" spc="0" normalizeH="0" baseline="0" noProof="0">
                <a:ln>
                  <a:noFill/>
                </a:ln>
                <a:solidFill>
                  <a:schemeClr val="tx2"/>
                </a:solidFill>
                <a:effectLst/>
                <a:uLnTx/>
                <a:uFillTx/>
                <a:latin typeface="Arial"/>
                <a:ea typeface="+mn-ea"/>
                <a:cs typeface="+mn-cs"/>
              </a:rPr>
              <a:t>Q1 2025 Results</a:t>
            </a:r>
          </a:p>
        </p:txBody>
      </p:sp>
      <p:grpSp>
        <p:nvGrpSpPr>
          <p:cNvPr id="71" name="Group 70">
            <a:extLst>
              <a:ext uri="{FF2B5EF4-FFF2-40B4-BE49-F238E27FC236}">
                <a16:creationId xmlns:a16="http://schemas.microsoft.com/office/drawing/2014/main" id="{F80547A3-37B7-F95D-B0A8-3206D65D0FA1}"/>
              </a:ext>
            </a:extLst>
          </p:cNvPr>
          <p:cNvGrpSpPr/>
          <p:nvPr/>
        </p:nvGrpSpPr>
        <p:grpSpPr>
          <a:xfrm>
            <a:off x="3054176" y="3806210"/>
            <a:ext cx="3422199" cy="535859"/>
            <a:chOff x="2713926" y="2398610"/>
            <a:chExt cx="3356581" cy="535859"/>
          </a:xfrm>
        </p:grpSpPr>
        <p:sp>
          <p:nvSpPr>
            <p:cNvPr id="72" name="Rectangle 71">
              <a:extLst>
                <a:ext uri="{FF2B5EF4-FFF2-40B4-BE49-F238E27FC236}">
                  <a16:creationId xmlns:a16="http://schemas.microsoft.com/office/drawing/2014/main" id="{B2998067-98E3-3A62-18E9-7BE8E44FB022}"/>
                </a:ext>
              </a:extLst>
            </p:cNvPr>
            <p:cNvSpPr/>
            <p:nvPr/>
          </p:nvSpPr>
          <p:spPr>
            <a:xfrm>
              <a:off x="2713926" y="2398610"/>
              <a:ext cx="3344161" cy="5358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a:ea typeface="+mn-ea"/>
                  <a:cs typeface="+mn-cs"/>
                </a:rPr>
                <a:t>Adjusted Operating Margin</a:t>
              </a:r>
              <a:r>
                <a:rPr lang="en-US" sz="2000" baseline="30000">
                  <a:solidFill>
                    <a:schemeClr val="tx1"/>
                  </a:solidFill>
                </a:rPr>
                <a:t>1</a:t>
              </a:r>
              <a:endParaRPr kumimoji="0" lang="en-US" sz="2000" b="0" i="0" u="none" strike="noStrike" kern="1200" cap="none" spc="0" normalizeH="0" baseline="0" noProof="0">
                <a:ln>
                  <a:noFill/>
                </a:ln>
                <a:solidFill>
                  <a:prstClr val="black"/>
                </a:solidFill>
                <a:effectLst/>
                <a:uLnTx/>
                <a:uFillTx/>
                <a:latin typeface="Arial"/>
                <a:ea typeface="+mn-ea"/>
                <a:cs typeface="+mn-cs"/>
              </a:endParaRPr>
            </a:p>
          </p:txBody>
        </p:sp>
        <p:cxnSp>
          <p:nvCxnSpPr>
            <p:cNvPr id="73" name="Straight Connector 72">
              <a:extLst>
                <a:ext uri="{FF2B5EF4-FFF2-40B4-BE49-F238E27FC236}">
                  <a16:creationId xmlns:a16="http://schemas.microsoft.com/office/drawing/2014/main" id="{47494AAA-DA79-F55B-2C93-FBF38D934062}"/>
                </a:ext>
              </a:extLst>
            </p:cNvPr>
            <p:cNvCxnSpPr/>
            <p:nvPr/>
          </p:nvCxnSpPr>
          <p:spPr>
            <a:xfrm>
              <a:off x="6070507" y="2538178"/>
              <a:ext cx="0" cy="3657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id="{B741C901-5AA1-73A7-6A92-83EC8331C774}"/>
              </a:ext>
            </a:extLst>
          </p:cNvPr>
          <p:cNvGrpSpPr/>
          <p:nvPr/>
        </p:nvGrpSpPr>
        <p:grpSpPr>
          <a:xfrm>
            <a:off x="3762781" y="4456738"/>
            <a:ext cx="2317741" cy="535859"/>
            <a:chOff x="3714666" y="2314881"/>
            <a:chExt cx="2317741" cy="535859"/>
          </a:xfrm>
        </p:grpSpPr>
        <p:sp>
          <p:nvSpPr>
            <p:cNvPr id="80" name="Rectangle 79">
              <a:extLst>
                <a:ext uri="{FF2B5EF4-FFF2-40B4-BE49-F238E27FC236}">
                  <a16:creationId xmlns:a16="http://schemas.microsoft.com/office/drawing/2014/main" id="{C7C152B6-7008-FD75-DC9C-DF237D7C9100}"/>
                </a:ext>
              </a:extLst>
            </p:cNvPr>
            <p:cNvSpPr/>
            <p:nvPr/>
          </p:nvSpPr>
          <p:spPr>
            <a:xfrm>
              <a:off x="3714666" y="2314881"/>
              <a:ext cx="2197653" cy="5358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tx1"/>
                  </a:solidFill>
                  <a:effectLst/>
                  <a:uLnTx/>
                  <a:uFillTx/>
                  <a:latin typeface="Arial"/>
                  <a:ea typeface="+mn-ea"/>
                  <a:cs typeface="+mn-cs"/>
                </a:rPr>
                <a:t>Free Cash Flow</a:t>
              </a:r>
              <a:r>
                <a:rPr lang="en-US" baseline="30000">
                  <a:solidFill>
                    <a:schemeClr val="tx1"/>
                  </a:solidFill>
                </a:rPr>
                <a:t>1</a:t>
              </a:r>
              <a:endParaRPr kumimoji="0" lang="en-US" sz="2000" i="0" u="none" strike="noStrike" kern="1200" cap="none" spc="0" normalizeH="0" baseline="0" noProof="0">
                <a:ln>
                  <a:noFill/>
                </a:ln>
                <a:solidFill>
                  <a:schemeClr val="tx1"/>
                </a:solidFill>
                <a:effectLst/>
                <a:uLnTx/>
                <a:uFillTx/>
                <a:latin typeface="Arial"/>
                <a:ea typeface="+mn-ea"/>
                <a:cs typeface="+mn-cs"/>
              </a:endParaRPr>
            </a:p>
          </p:txBody>
        </p:sp>
        <p:cxnSp>
          <p:nvCxnSpPr>
            <p:cNvPr id="81" name="Straight Connector 80">
              <a:extLst>
                <a:ext uri="{FF2B5EF4-FFF2-40B4-BE49-F238E27FC236}">
                  <a16:creationId xmlns:a16="http://schemas.microsoft.com/office/drawing/2014/main" id="{9F86939D-6B22-2A91-825C-18C84E316494}"/>
                </a:ext>
              </a:extLst>
            </p:cNvPr>
            <p:cNvCxnSpPr/>
            <p:nvPr/>
          </p:nvCxnSpPr>
          <p:spPr>
            <a:xfrm>
              <a:off x="6032407" y="2414353"/>
              <a:ext cx="0" cy="3657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84" name="Straight Connector 83">
            <a:extLst>
              <a:ext uri="{FF2B5EF4-FFF2-40B4-BE49-F238E27FC236}">
                <a16:creationId xmlns:a16="http://schemas.microsoft.com/office/drawing/2014/main" id="{F221ED83-9E69-26C8-0968-19EDAE4E6B82}"/>
              </a:ext>
            </a:extLst>
          </p:cNvPr>
          <p:cNvCxnSpPr/>
          <p:nvPr/>
        </p:nvCxnSpPr>
        <p:spPr>
          <a:xfrm>
            <a:off x="9010532" y="2553221"/>
            <a:ext cx="0" cy="3657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8649ED6-1865-F36D-6C97-A48AF248AFF1}"/>
              </a:ext>
            </a:extLst>
          </p:cNvPr>
          <p:cNvCxnSpPr/>
          <p:nvPr/>
        </p:nvCxnSpPr>
        <p:spPr>
          <a:xfrm>
            <a:off x="7719067" y="3313466"/>
            <a:ext cx="0" cy="3657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98F42A2-DB7B-700D-0A96-0D018F268F70}"/>
              </a:ext>
            </a:extLst>
          </p:cNvPr>
          <p:cNvCxnSpPr/>
          <p:nvPr/>
        </p:nvCxnSpPr>
        <p:spPr>
          <a:xfrm>
            <a:off x="7341637" y="3955178"/>
            <a:ext cx="0" cy="3657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68A3AF2B-E468-E68B-0FE7-36DD8F01F345}"/>
              </a:ext>
            </a:extLst>
          </p:cNvPr>
          <p:cNvSpPr/>
          <p:nvPr/>
        </p:nvSpPr>
        <p:spPr>
          <a:xfrm>
            <a:off x="7184160" y="2523048"/>
            <a:ext cx="884992" cy="5358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chemeClr val="accent1"/>
                </a:solidFill>
                <a:latin typeface="Arial"/>
              </a:rPr>
              <a:t>$2.2</a:t>
            </a:r>
            <a:r>
              <a:rPr kumimoji="0" lang="en-US" sz="2000" b="1" i="0" u="none" strike="noStrike" kern="1200" cap="none" spc="0" normalizeH="0" baseline="0" noProof="0">
                <a:ln>
                  <a:noFill/>
                </a:ln>
                <a:solidFill>
                  <a:schemeClr val="accent1"/>
                </a:solidFill>
                <a:effectLst/>
                <a:uLnTx/>
                <a:uFillTx/>
                <a:latin typeface="Arial"/>
                <a:ea typeface="+mn-ea"/>
                <a:cs typeface="+mn-cs"/>
              </a:rPr>
              <a:t>B</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solidFill>
                  <a:schemeClr val="accent1"/>
                </a:solidFill>
                <a:latin typeface="Arial"/>
              </a:rPr>
              <a:t>Q1 2025</a:t>
            </a:r>
            <a:endParaRPr kumimoji="0" lang="en-US" sz="1050" i="0" u="none" strike="noStrike" kern="1200" cap="none" spc="0" normalizeH="0" baseline="0" noProof="0">
              <a:ln>
                <a:noFill/>
              </a:ln>
              <a:solidFill>
                <a:schemeClr val="accent1"/>
              </a:solidFill>
              <a:effectLst/>
              <a:uLnTx/>
              <a:uFillTx/>
              <a:latin typeface="Arial"/>
              <a:ea typeface="+mn-ea"/>
              <a:cs typeface="+mn-cs"/>
            </a:endParaRPr>
          </a:p>
        </p:txBody>
      </p:sp>
      <p:sp>
        <p:nvSpPr>
          <p:cNvPr id="91" name="Rectangle 90">
            <a:extLst>
              <a:ext uri="{FF2B5EF4-FFF2-40B4-BE49-F238E27FC236}">
                <a16:creationId xmlns:a16="http://schemas.microsoft.com/office/drawing/2014/main" id="{0AB9AB68-8A8B-4491-1B6E-3D04C9460972}"/>
              </a:ext>
            </a:extLst>
          </p:cNvPr>
          <p:cNvSpPr/>
          <p:nvPr/>
        </p:nvSpPr>
        <p:spPr>
          <a:xfrm>
            <a:off x="6803395" y="3406811"/>
            <a:ext cx="982137" cy="2690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chemeClr val="accent1"/>
                </a:solidFill>
                <a:effectLst/>
                <a:uLnTx/>
                <a:uFillTx/>
                <a:latin typeface="Arial"/>
                <a:ea typeface="+mn-ea"/>
                <a:cs typeface="+mn-cs"/>
              </a:rPr>
              <a:t> $</a:t>
            </a:r>
            <a:r>
              <a:rPr lang="en-US" sz="2000" b="1">
                <a:solidFill>
                  <a:schemeClr val="accent1"/>
                </a:solidFill>
                <a:latin typeface="Arial"/>
              </a:rPr>
              <a:t>3.13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solidFill>
                  <a:schemeClr val="accent1"/>
                </a:solidFill>
                <a:latin typeface="Arial"/>
              </a:rPr>
              <a:t>Q1 2025</a:t>
            </a:r>
            <a:endParaRPr kumimoji="0" lang="en-US" sz="1050" i="0" u="none" strike="noStrike" kern="1200" cap="none" spc="0" normalizeH="0" baseline="0" noProof="0">
              <a:ln>
                <a:noFill/>
              </a:ln>
              <a:solidFill>
                <a:schemeClr val="accent1"/>
              </a:solidFill>
              <a:effectLst/>
              <a:uLnTx/>
              <a:uFillTx/>
              <a:latin typeface="Arial"/>
              <a:ea typeface="+mn-ea"/>
              <a:cs typeface="+mn-cs"/>
            </a:endParaRPr>
          </a:p>
        </p:txBody>
      </p:sp>
      <p:sp>
        <p:nvSpPr>
          <p:cNvPr id="92" name="Rectangle 91">
            <a:extLst>
              <a:ext uri="{FF2B5EF4-FFF2-40B4-BE49-F238E27FC236}">
                <a16:creationId xmlns:a16="http://schemas.microsoft.com/office/drawing/2014/main" id="{48BB4AD4-1685-1099-1E33-D71B3C243069}"/>
              </a:ext>
            </a:extLst>
          </p:cNvPr>
          <p:cNvSpPr/>
          <p:nvPr/>
        </p:nvSpPr>
        <p:spPr>
          <a:xfrm>
            <a:off x="8754305" y="3288934"/>
            <a:ext cx="1079322" cy="5358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chemeClr val="tx2"/>
                </a:solidFill>
                <a:effectLst/>
                <a:uLnTx/>
                <a:uFillTx/>
                <a:latin typeface="Arial"/>
                <a:ea typeface="+mn-ea"/>
                <a:cs typeface="+mn-cs"/>
              </a:rPr>
              <a:t>$</a:t>
            </a:r>
            <a:r>
              <a:rPr lang="en-US" sz="2000" b="1">
                <a:solidFill>
                  <a:schemeClr val="tx2"/>
                </a:solidFill>
                <a:latin typeface="Arial"/>
              </a:rPr>
              <a:t>3.13</a:t>
            </a:r>
            <a:endParaRPr kumimoji="0" lang="en-US" sz="2000" b="1" i="0" u="none" strike="noStrike" kern="1200" cap="none" spc="0" normalizeH="0" baseline="0" noProof="0">
              <a:ln>
                <a:noFill/>
              </a:ln>
              <a:solidFill>
                <a:schemeClr val="tx2"/>
              </a:solidFill>
              <a:effectLst/>
              <a:uLnTx/>
              <a:uFillTx/>
              <a:latin typeface="Arial"/>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1050" b="1">
                <a:solidFill>
                  <a:schemeClr val="tx2"/>
                </a:solidFill>
                <a:latin typeface="Arial"/>
              </a:rPr>
              <a:t>  </a:t>
            </a:r>
            <a:r>
              <a:rPr lang="en-US" sz="1050">
                <a:solidFill>
                  <a:schemeClr val="tx2"/>
                </a:solidFill>
                <a:latin typeface="Arial"/>
              </a:rPr>
              <a:t>Q1 2024</a:t>
            </a:r>
            <a:endParaRPr kumimoji="0" lang="en-US" sz="1050" i="0" u="none" strike="noStrike" kern="1200" cap="none" spc="0" normalizeH="0" baseline="0" noProof="0">
              <a:ln>
                <a:noFill/>
              </a:ln>
              <a:solidFill>
                <a:schemeClr val="tx2"/>
              </a:solidFill>
              <a:effectLst/>
              <a:uLnTx/>
              <a:uFillTx/>
              <a:latin typeface="Arial"/>
              <a:ea typeface="+mn-ea"/>
              <a:cs typeface="+mn-cs"/>
            </a:endParaRPr>
          </a:p>
        </p:txBody>
      </p:sp>
      <p:sp>
        <p:nvSpPr>
          <p:cNvPr id="93" name="Rectangle 92">
            <a:extLst>
              <a:ext uri="{FF2B5EF4-FFF2-40B4-BE49-F238E27FC236}">
                <a16:creationId xmlns:a16="http://schemas.microsoft.com/office/drawing/2014/main" id="{D2BFFDB0-5F7B-7962-CF76-43A37B441E60}"/>
              </a:ext>
            </a:extLst>
          </p:cNvPr>
          <p:cNvSpPr/>
          <p:nvPr/>
        </p:nvSpPr>
        <p:spPr>
          <a:xfrm>
            <a:off x="6039615" y="4518803"/>
            <a:ext cx="1115050" cy="5358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2000" b="1">
                <a:solidFill>
                  <a:schemeClr val="accent1"/>
                </a:solidFill>
                <a:latin typeface="Arial"/>
              </a:rPr>
              <a:t>-$86M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solidFill>
                  <a:schemeClr val="accent1"/>
                </a:solidFill>
                <a:latin typeface="Arial"/>
              </a:rPr>
              <a:t>Q1 2025</a:t>
            </a:r>
          </a:p>
        </p:txBody>
      </p:sp>
      <p:sp>
        <p:nvSpPr>
          <p:cNvPr id="94" name="Rectangle 93">
            <a:extLst>
              <a:ext uri="{FF2B5EF4-FFF2-40B4-BE49-F238E27FC236}">
                <a16:creationId xmlns:a16="http://schemas.microsoft.com/office/drawing/2014/main" id="{340339ED-43F7-3557-CA81-740AF8B85712}"/>
              </a:ext>
            </a:extLst>
          </p:cNvPr>
          <p:cNvSpPr/>
          <p:nvPr/>
        </p:nvSpPr>
        <p:spPr>
          <a:xfrm>
            <a:off x="7767700" y="3269026"/>
            <a:ext cx="900677" cy="5358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chemeClr val="tx2"/>
                </a:solidFill>
                <a:effectLst/>
                <a:uLnTx/>
                <a:uFillTx/>
                <a:latin typeface="Arial"/>
                <a:ea typeface="+mn-ea"/>
                <a:cs typeface="+mn-cs"/>
              </a:rPr>
              <a:t>+</a:t>
            </a:r>
            <a:r>
              <a:rPr lang="en-US" sz="2000" b="1">
                <a:solidFill>
                  <a:schemeClr val="tx2"/>
                </a:solidFill>
                <a:latin typeface="Arial"/>
              </a:rPr>
              <a:t>0</a:t>
            </a:r>
            <a:r>
              <a:rPr kumimoji="0" lang="en-US" sz="2000" b="1" i="0" u="none" strike="noStrike" kern="1200" cap="none" spc="0" normalizeH="0" baseline="0" noProof="0">
                <a:ln>
                  <a:noFill/>
                </a:ln>
                <a:solidFill>
                  <a:schemeClr val="tx2"/>
                </a:solidFill>
                <a:effectLst/>
                <a:uLnTx/>
                <a:uFillTx/>
                <a:latin typeface="Arial"/>
                <a:ea typeface="+mn-ea"/>
                <a:cs typeface="+mn-cs"/>
              </a:rPr>
              <a:t>%</a:t>
            </a:r>
            <a:r>
              <a:rPr kumimoji="0" lang="en-US" sz="1400" b="1" i="0" u="none" strike="noStrike" kern="1200" cap="none" spc="0" normalizeH="0" baseline="70000" noProof="0">
                <a:ln>
                  <a:noFill/>
                </a:ln>
                <a:solidFill>
                  <a:schemeClr val="tx2"/>
                </a:solidFill>
                <a:effectLst/>
                <a:uLnTx/>
                <a:uFillTx/>
                <a:latin typeface="Arial"/>
                <a:ea typeface="+mn-ea"/>
                <a:cs typeface="+mn-cs"/>
              </a:rPr>
              <a:t>2</a:t>
            </a:r>
            <a:endParaRPr kumimoji="0" lang="en-US" sz="2000" b="1" i="0" u="none" strike="noStrike" kern="1200" cap="none" spc="0" normalizeH="0" baseline="70000" noProof="0">
              <a:ln>
                <a:noFill/>
              </a:ln>
              <a:solidFill>
                <a:schemeClr val="tx2"/>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i="0" u="none" strike="noStrike" kern="1200" cap="none" spc="0" normalizeH="0" baseline="0" noProof="0">
                <a:ln>
                  <a:noFill/>
                </a:ln>
                <a:solidFill>
                  <a:schemeClr val="tx2"/>
                </a:solidFill>
                <a:effectLst/>
                <a:uLnTx/>
                <a:uFillTx/>
                <a:latin typeface="Arial"/>
                <a:ea typeface="+mn-ea"/>
                <a:cs typeface="+mn-cs"/>
              </a:rPr>
              <a:t>Q1 2025</a:t>
            </a:r>
          </a:p>
        </p:txBody>
      </p:sp>
      <p:cxnSp>
        <p:nvCxnSpPr>
          <p:cNvPr id="95" name="Straight Connector 94">
            <a:extLst>
              <a:ext uri="{FF2B5EF4-FFF2-40B4-BE49-F238E27FC236}">
                <a16:creationId xmlns:a16="http://schemas.microsoft.com/office/drawing/2014/main" id="{F080E970-90EA-7E71-AC84-53152D1ACDD4}"/>
              </a:ext>
            </a:extLst>
          </p:cNvPr>
          <p:cNvCxnSpPr/>
          <p:nvPr/>
        </p:nvCxnSpPr>
        <p:spPr>
          <a:xfrm>
            <a:off x="8705672" y="3315928"/>
            <a:ext cx="0" cy="3657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6" name="Rectangle 95">
            <a:extLst>
              <a:ext uri="{FF2B5EF4-FFF2-40B4-BE49-F238E27FC236}">
                <a16:creationId xmlns:a16="http://schemas.microsoft.com/office/drawing/2014/main" id="{CFECED3E-18F4-D3E6-2B5E-A796ABDFDD84}"/>
              </a:ext>
            </a:extLst>
          </p:cNvPr>
          <p:cNvSpPr/>
          <p:nvPr/>
        </p:nvSpPr>
        <p:spPr>
          <a:xfrm>
            <a:off x="6422160" y="3905848"/>
            <a:ext cx="980085" cy="5358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accent1"/>
                </a:solidFill>
                <a:latin typeface="Arial"/>
              </a:rPr>
              <a:t>21.6%</a:t>
            </a:r>
            <a:r>
              <a:rPr lang="en-US" sz="1050">
                <a:solidFill>
                  <a:schemeClr val="accent1"/>
                </a:solidFill>
                <a:latin typeface="Arial"/>
              </a:rPr>
              <a:t> Q1 2025</a:t>
            </a:r>
            <a:endParaRPr kumimoji="0" lang="en-US" sz="1050" i="0" u="none" strike="noStrike" kern="1200" cap="none" spc="0" normalizeH="0" baseline="0" noProof="0">
              <a:ln>
                <a:noFill/>
              </a:ln>
              <a:solidFill>
                <a:schemeClr val="accent1"/>
              </a:solidFill>
              <a:effectLst/>
              <a:uLnTx/>
              <a:uFillTx/>
              <a:latin typeface="Arial"/>
              <a:ea typeface="+mn-ea"/>
              <a:cs typeface="+mn-cs"/>
            </a:endParaRPr>
          </a:p>
        </p:txBody>
      </p:sp>
      <p:sp>
        <p:nvSpPr>
          <p:cNvPr id="97" name="Rectangle 96">
            <a:extLst>
              <a:ext uri="{FF2B5EF4-FFF2-40B4-BE49-F238E27FC236}">
                <a16:creationId xmlns:a16="http://schemas.microsoft.com/office/drawing/2014/main" id="{6095825E-B671-F5EB-F186-84D0F5631F51}"/>
              </a:ext>
            </a:extLst>
          </p:cNvPr>
          <p:cNvSpPr/>
          <p:nvPr/>
        </p:nvSpPr>
        <p:spPr>
          <a:xfrm>
            <a:off x="7327928" y="3905848"/>
            <a:ext cx="1227553" cy="5358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chemeClr val="tx2"/>
                </a:solidFill>
                <a:latin typeface="Arial"/>
              </a:rPr>
              <a:t>+100 </a:t>
            </a:r>
            <a:r>
              <a:rPr kumimoji="0" lang="en-US" sz="1400" b="1" i="0" u="none" strike="noStrike" kern="1200" cap="none" spc="0" normalizeH="0" baseline="0" noProof="0">
                <a:ln>
                  <a:noFill/>
                </a:ln>
                <a:solidFill>
                  <a:schemeClr val="tx2"/>
                </a:solidFill>
                <a:effectLst/>
                <a:uLnTx/>
                <a:uFillTx/>
                <a:latin typeface="Arial"/>
                <a:ea typeface="+mn-ea"/>
                <a:cs typeface="+mn-cs"/>
              </a:rPr>
              <a:t>bps</a:t>
            </a:r>
            <a:r>
              <a:rPr kumimoji="0" lang="en-US" sz="1400" b="1" i="0" u="none" strike="noStrike" kern="1200" cap="none" spc="0" normalizeH="0" baseline="30000" noProof="0">
                <a:ln>
                  <a:noFill/>
                </a:ln>
                <a:solidFill>
                  <a:schemeClr val="tx2"/>
                </a:solidFill>
                <a:effectLst/>
                <a:uLnTx/>
                <a:uFillTx/>
                <a:latin typeface="Arial"/>
                <a:ea typeface="+mn-ea"/>
                <a:cs typeface="+mn-cs"/>
              </a:rPr>
              <a:t>3</a:t>
            </a:r>
            <a:endParaRPr kumimoji="0" lang="en-US" sz="2000" b="1" i="0" u="none" strike="noStrike" kern="1200" cap="none" spc="0" normalizeH="0" baseline="30000" noProof="0">
              <a:ln>
                <a:noFill/>
              </a:ln>
              <a:solidFill>
                <a:schemeClr val="tx2"/>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i="0" u="none" strike="noStrike" kern="1200" cap="none" spc="0" normalizeH="0" baseline="0" noProof="0">
                <a:ln>
                  <a:noFill/>
                </a:ln>
                <a:solidFill>
                  <a:schemeClr val="tx2"/>
                </a:solidFill>
                <a:effectLst/>
                <a:uLnTx/>
                <a:uFillTx/>
                <a:latin typeface="Arial"/>
                <a:ea typeface="+mn-ea"/>
                <a:cs typeface="+mn-cs"/>
              </a:rPr>
              <a:t>Q1 2025</a:t>
            </a:r>
          </a:p>
        </p:txBody>
      </p:sp>
      <p:sp>
        <p:nvSpPr>
          <p:cNvPr id="98" name="Rectangle 97">
            <a:extLst>
              <a:ext uri="{FF2B5EF4-FFF2-40B4-BE49-F238E27FC236}">
                <a16:creationId xmlns:a16="http://schemas.microsoft.com/office/drawing/2014/main" id="{182430E4-44E1-6937-6CFC-5999319521E5}"/>
              </a:ext>
            </a:extLst>
          </p:cNvPr>
          <p:cNvSpPr/>
          <p:nvPr/>
        </p:nvSpPr>
        <p:spPr>
          <a:xfrm>
            <a:off x="8409909" y="3923426"/>
            <a:ext cx="1090860" cy="5358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tx2"/>
                </a:solidFill>
                <a:latin typeface="Arial"/>
              </a:rPr>
              <a:t> 20.6</a:t>
            </a:r>
            <a:r>
              <a:rPr kumimoji="0" lang="en-US" sz="2000" b="1" i="0" u="none" strike="noStrike" kern="1200" cap="none" spc="0" normalizeH="0" baseline="0" noProof="0">
                <a:ln>
                  <a:noFill/>
                </a:ln>
                <a:solidFill>
                  <a:schemeClr val="tx2"/>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solidFill>
                  <a:schemeClr val="tx2"/>
                </a:solidFill>
                <a:latin typeface="Arial"/>
              </a:rPr>
              <a:t>Q1 2024</a:t>
            </a:r>
            <a:endParaRPr kumimoji="0" lang="en-US" sz="1050" i="0" u="none" strike="noStrike" kern="1200" cap="none" spc="0" normalizeH="0" baseline="0" noProof="0">
              <a:ln>
                <a:noFill/>
              </a:ln>
              <a:solidFill>
                <a:schemeClr val="tx2"/>
              </a:solidFill>
              <a:effectLst/>
              <a:uLnTx/>
              <a:uFillTx/>
              <a:latin typeface="Arial"/>
              <a:ea typeface="+mn-ea"/>
              <a:cs typeface="+mn-cs"/>
            </a:endParaRPr>
          </a:p>
        </p:txBody>
      </p:sp>
      <p:cxnSp>
        <p:nvCxnSpPr>
          <p:cNvPr id="99" name="Straight Connector 98">
            <a:extLst>
              <a:ext uri="{FF2B5EF4-FFF2-40B4-BE49-F238E27FC236}">
                <a16:creationId xmlns:a16="http://schemas.microsoft.com/office/drawing/2014/main" id="{0914F11D-DE22-24C4-4779-7FFCFE68C1C8}"/>
              </a:ext>
            </a:extLst>
          </p:cNvPr>
          <p:cNvCxnSpPr/>
          <p:nvPr/>
        </p:nvCxnSpPr>
        <p:spPr>
          <a:xfrm>
            <a:off x="8457356" y="3965114"/>
            <a:ext cx="0" cy="3657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3F75B546-6CC1-F9E1-5BF9-0D90849FBD51}"/>
              </a:ext>
            </a:extLst>
          </p:cNvPr>
          <p:cNvSpPr/>
          <p:nvPr/>
        </p:nvSpPr>
        <p:spPr>
          <a:xfrm>
            <a:off x="7013430" y="4510646"/>
            <a:ext cx="1328171" cy="5358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tx2"/>
                </a:solidFill>
                <a:latin typeface="Arial"/>
              </a:rPr>
              <a:t>-$50M</a:t>
            </a:r>
            <a:r>
              <a:rPr lang="en-US" sz="1400" b="1" baseline="70000">
                <a:solidFill>
                  <a:schemeClr val="tx2"/>
                </a:solidFill>
                <a:latin typeface="Arial"/>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solidFill>
                  <a:schemeClr val="tx2"/>
                </a:solidFill>
                <a:latin typeface="Arial"/>
              </a:rPr>
              <a:t>Q1-25 vs. Q1-24</a:t>
            </a:r>
            <a:endParaRPr kumimoji="0" lang="en-US" sz="1050" i="0" u="none" strike="noStrike" kern="1200" cap="none" spc="0" normalizeH="0" baseline="0" noProof="0">
              <a:ln>
                <a:noFill/>
              </a:ln>
              <a:solidFill>
                <a:schemeClr val="tx2"/>
              </a:solidFill>
              <a:effectLst/>
              <a:uLnTx/>
              <a:uFillTx/>
              <a:latin typeface="Arial"/>
              <a:ea typeface="+mn-ea"/>
              <a:cs typeface="+mn-cs"/>
            </a:endParaRPr>
          </a:p>
        </p:txBody>
      </p:sp>
      <p:cxnSp>
        <p:nvCxnSpPr>
          <p:cNvPr id="101" name="Straight Connector 100">
            <a:extLst>
              <a:ext uri="{FF2B5EF4-FFF2-40B4-BE49-F238E27FC236}">
                <a16:creationId xmlns:a16="http://schemas.microsoft.com/office/drawing/2014/main" id="{03DA2DCE-A627-5A1E-ECB8-AF1864E98552}"/>
              </a:ext>
            </a:extLst>
          </p:cNvPr>
          <p:cNvCxnSpPr/>
          <p:nvPr/>
        </p:nvCxnSpPr>
        <p:spPr>
          <a:xfrm>
            <a:off x="8248353" y="4541787"/>
            <a:ext cx="0" cy="3657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AFFE54D8-F1AE-9486-804B-E546DFBA116C}"/>
              </a:ext>
            </a:extLst>
          </p:cNvPr>
          <p:cNvCxnSpPr/>
          <p:nvPr/>
        </p:nvCxnSpPr>
        <p:spPr>
          <a:xfrm>
            <a:off x="7075484" y="4527305"/>
            <a:ext cx="0" cy="3657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3" name="Rectangle 102">
            <a:extLst>
              <a:ext uri="{FF2B5EF4-FFF2-40B4-BE49-F238E27FC236}">
                <a16:creationId xmlns:a16="http://schemas.microsoft.com/office/drawing/2014/main" id="{1DF7BC57-78F2-C6B3-F5BF-339F466F161B}"/>
              </a:ext>
            </a:extLst>
          </p:cNvPr>
          <p:cNvSpPr/>
          <p:nvPr/>
        </p:nvSpPr>
        <p:spPr>
          <a:xfrm>
            <a:off x="8251072" y="4498724"/>
            <a:ext cx="962870" cy="5358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chemeClr val="tx2"/>
                </a:solidFill>
                <a:effectLst/>
                <a:uLnTx/>
                <a:uFillTx/>
                <a:latin typeface="Arial"/>
                <a:ea typeface="+mn-ea"/>
                <a:cs typeface="+mn-cs"/>
              </a:rPr>
              <a:t>-$36M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a:solidFill>
                  <a:schemeClr val="tx2"/>
                </a:solidFill>
                <a:latin typeface="Arial"/>
              </a:rPr>
              <a:t>   Q1 2024</a:t>
            </a:r>
          </a:p>
        </p:txBody>
      </p:sp>
      <p:sp>
        <p:nvSpPr>
          <p:cNvPr id="3" name="Slide Number Placeholder 2">
            <a:extLst>
              <a:ext uri="{FF2B5EF4-FFF2-40B4-BE49-F238E27FC236}">
                <a16:creationId xmlns:a16="http://schemas.microsoft.com/office/drawing/2014/main" id="{65F4B1AA-ED3F-C6C9-874A-2908AA566AC3}"/>
              </a:ext>
            </a:extLst>
          </p:cNvPr>
          <p:cNvSpPr>
            <a:spLocks noGrp="1"/>
          </p:cNvSpPr>
          <p:nvPr>
            <p:ph type="sldNum" sz="quarter" idx="21"/>
          </p:nvPr>
        </p:nvSpPr>
        <p:spPr/>
        <p:txBody>
          <a:bodyPr/>
          <a:lstStyle/>
          <a:p>
            <a:fld id="{63DCA5C9-2E11-4C67-86EB-AE1DE127DC64}" type="slidenum">
              <a:rPr lang="en-US" smtClean="0"/>
              <a:pPr/>
              <a:t>6</a:t>
            </a:fld>
            <a:endParaRPr lang="en-US"/>
          </a:p>
        </p:txBody>
      </p:sp>
      <p:sp>
        <p:nvSpPr>
          <p:cNvPr id="15" name="Rectangle 14">
            <a:extLst>
              <a:ext uri="{FF2B5EF4-FFF2-40B4-BE49-F238E27FC236}">
                <a16:creationId xmlns:a16="http://schemas.microsoft.com/office/drawing/2014/main" id="{61621AC8-DDE4-3027-CE11-9873E742D92F}"/>
              </a:ext>
            </a:extLst>
          </p:cNvPr>
          <p:cNvSpPr/>
          <p:nvPr/>
        </p:nvSpPr>
        <p:spPr>
          <a:xfrm>
            <a:off x="1860395" y="5584650"/>
            <a:ext cx="7034499" cy="509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prstClr val="black"/>
                </a:solidFill>
                <a:latin typeface="Arial"/>
              </a:rPr>
              <a:t>1. Signified Non-GAAP financial measures. See Appendix I for Non-GAAP reconciliations.</a:t>
            </a:r>
            <a:r>
              <a:rPr kumimoji="0" lang="en-US" sz="700" b="0" i="0" u="none" strike="noStrike" kern="1200" cap="none" spc="0" normalizeH="0" baseline="0" noProof="0">
                <a:ln>
                  <a:noFill/>
                </a:ln>
                <a:solidFill>
                  <a:prstClr val="black"/>
                </a:solidFill>
                <a:effectLst/>
                <a:uLnTx/>
                <a:uFillTx/>
                <a:latin typeface="Arial"/>
                <a:ea typeface="+mn-ea"/>
                <a:cs typeface="+mn-cs"/>
              </a:rPr>
              <a:t> See Appendix II for the recast of historical Non-GAAP financial measures.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prstClr val="black"/>
                </a:solidFill>
                <a:latin typeface="Arial"/>
              </a:rPr>
              <a:t>2. </a:t>
            </a:r>
            <a:r>
              <a:rPr kumimoji="0" lang="en-US" sz="700" b="0" i="0" u="none" strike="noStrike" kern="1200" cap="none" spc="0" normalizeH="0" baseline="0" noProof="0">
                <a:ln>
                  <a:noFill/>
                </a:ln>
                <a:solidFill>
                  <a:prstClr val="black"/>
                </a:solidFill>
                <a:effectLst/>
                <a:uLnTx/>
                <a:uFillTx/>
                <a:latin typeface="Arial"/>
                <a:ea typeface="+mn-ea"/>
                <a:cs typeface="+mn-cs"/>
              </a:rPr>
              <a:t>Q1-25 Adjusted Diluted EPS growth is +8% ex-TRANZACT. TRANZACT contributed $0.24 to Q1-24 </a:t>
            </a:r>
            <a:r>
              <a:rPr lang="en-US" sz="700">
                <a:solidFill>
                  <a:prstClr val="black"/>
                </a:solidFill>
                <a:latin typeface="Arial"/>
              </a:rPr>
              <a:t>Adjusted Diluted EPS.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prstClr val="black"/>
                </a:solidFill>
                <a:latin typeface="Arial"/>
              </a:rPr>
              <a:t>3. </a:t>
            </a:r>
            <a:r>
              <a:rPr kumimoji="0" lang="en-US" sz="700" b="0" i="0" u="none" strike="noStrike" kern="1200" cap="none" spc="0" normalizeH="0" baseline="0" noProof="0">
                <a:ln>
                  <a:noFill/>
                </a:ln>
                <a:solidFill>
                  <a:prstClr val="black"/>
                </a:solidFill>
                <a:effectLst/>
                <a:uLnTx/>
                <a:uFillTx/>
                <a:latin typeface="Arial"/>
                <a:ea typeface="+mn-ea"/>
                <a:cs typeface="+mn-cs"/>
              </a:rPr>
              <a:t>Q</a:t>
            </a:r>
            <a:r>
              <a:rPr lang="en-US" sz="700">
                <a:solidFill>
                  <a:prstClr val="black"/>
                </a:solidFill>
                <a:latin typeface="Arial"/>
              </a:rPr>
              <a:t>1-25 Adjusted Operating Margin growth is +80bps ex-TRANZACT. TRANZACT divesture contributed +20bps to Q1-25 Adjusted Operating Margin.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prstClr val="black"/>
                </a:solidFill>
                <a:latin typeface="Arial"/>
              </a:rPr>
              <a:t>4. Free Cash Flow growth over prior year is +$6M ex-TRANZACT. TRANZACT contributed +$56M to Q1-24 Free Cash Flow.</a:t>
            </a:r>
            <a:endParaRPr kumimoji="0" lang="en-US" sz="7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631009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615BC10-FE72-446F-9631-A6E04E19B612}"/>
              </a:ext>
            </a:extLst>
          </p:cNvPr>
          <p:cNvGraphicFramePr>
            <a:graphicFrameLocks noChangeAspect="1"/>
          </p:cNvGraphicFramePr>
          <p:nvPr>
            <p:custDataLst>
              <p:tags r:id="rId1"/>
            </p:custDataLst>
            <p:extLst>
              <p:ext uri="{D42A27DB-BD31-4B8C-83A1-F6EECF244321}">
                <p14:modId xmlns:p14="http://schemas.microsoft.com/office/powerpoint/2010/main" val="39418639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8" imgH="338" progId="TCLayout.ActiveDocument.1">
                  <p:embed/>
                </p:oleObj>
              </mc:Choice>
              <mc:Fallback>
                <p:oleObj name="think-cell Slide" r:id="rId3" imgW="338" imgH="338" progId="TCLayout.ActiveDocument.1">
                  <p:embed/>
                  <p:pic>
                    <p:nvPicPr>
                      <p:cNvPr id="6" name="Object 5" hidden="1">
                        <a:extLst>
                          <a:ext uri="{FF2B5EF4-FFF2-40B4-BE49-F238E27FC236}">
                            <a16:creationId xmlns:a16="http://schemas.microsoft.com/office/drawing/2014/main" id="{4615BC10-FE72-446F-9631-A6E04E19B61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7AF6D8-E071-427C-A968-E4199F93E835}"/>
              </a:ext>
            </a:extLst>
          </p:cNvPr>
          <p:cNvSpPr>
            <a:spLocks noGrp="1"/>
          </p:cNvSpPr>
          <p:nvPr>
            <p:ph type="title"/>
          </p:nvPr>
        </p:nvSpPr>
        <p:spPr/>
        <p:txBody>
          <a:bodyPr vert="horz"/>
          <a:lstStyle/>
          <a:p>
            <a:r>
              <a:rPr lang="en-US"/>
              <a:t>Financial Review</a:t>
            </a:r>
          </a:p>
        </p:txBody>
      </p:sp>
      <p:sp>
        <p:nvSpPr>
          <p:cNvPr id="3" name="Footer Placeholder 2">
            <a:extLst>
              <a:ext uri="{FF2B5EF4-FFF2-40B4-BE49-F238E27FC236}">
                <a16:creationId xmlns:a16="http://schemas.microsoft.com/office/drawing/2014/main" id="{4373FEE5-AD72-4F40-B53D-5672499A89D8}"/>
              </a:ext>
            </a:extLst>
          </p:cNvPr>
          <p:cNvSpPr>
            <a:spLocks noGrp="1"/>
          </p:cNvSpPr>
          <p:nvPr>
            <p:ph type="ftr" sz="quarter" idx="10"/>
          </p:nvPr>
        </p:nvSpPr>
        <p:spPr>
          <a:xfrm>
            <a:off x="457198" y="6519671"/>
            <a:ext cx="8695511" cy="142386"/>
          </a:xfrm>
        </p:spPr>
        <p:txBody>
          <a:bodyPr/>
          <a:lstStyle/>
          <a:p>
            <a:r>
              <a:rPr lang="en-US"/>
              <a:t>© 2025 WTW. All rights reserved. See “WTW Forward-Looking Statements“ above for information about forward-looking statements and cautionary language, including how actual results may differ materially from those in the slide presentation.</a:t>
            </a:r>
          </a:p>
        </p:txBody>
      </p:sp>
      <p:sp>
        <p:nvSpPr>
          <p:cNvPr id="5" name="Slide Number Placeholder 4">
            <a:extLst>
              <a:ext uri="{FF2B5EF4-FFF2-40B4-BE49-F238E27FC236}">
                <a16:creationId xmlns:a16="http://schemas.microsoft.com/office/drawing/2014/main" id="{B9D0EB10-F1E9-4681-BA4D-A5072C95CF93}"/>
              </a:ext>
            </a:extLst>
          </p:cNvPr>
          <p:cNvSpPr>
            <a:spLocks noGrp="1"/>
          </p:cNvSpPr>
          <p:nvPr>
            <p:ph type="sldNum" sz="quarter" idx="18"/>
          </p:nvPr>
        </p:nvSpPr>
        <p:spPr>
          <a:xfrm>
            <a:off x="11427675" y="6437376"/>
            <a:ext cx="306387" cy="20875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83E393-C0BF-4ED8-8545-7E4C90AFF831}" type="slidenum">
              <a:rPr kumimoji="0" lang="en-US" sz="9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02096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FD8A8C9-8570-44A0-84A7-1BCA38219D0E}"/>
              </a:ext>
            </a:extLst>
          </p:cNvPr>
          <p:cNvGraphicFramePr>
            <a:graphicFrameLocks noChangeAspect="1"/>
          </p:cNvGraphicFramePr>
          <p:nvPr>
            <p:custDataLst>
              <p:tags r:id="rId1"/>
            </p:custDataLst>
            <p:extLst>
              <p:ext uri="{D42A27DB-BD31-4B8C-83A1-F6EECF244321}">
                <p14:modId xmlns:p14="http://schemas.microsoft.com/office/powerpoint/2010/main" val="19716532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73" imgH="476" progId="TCLayout.ActiveDocument.1">
                  <p:embed/>
                </p:oleObj>
              </mc:Choice>
              <mc:Fallback>
                <p:oleObj name="think-cell Slide" r:id="rId10" imgW="473" imgH="476" progId="TCLayout.ActiveDocument.1">
                  <p:embed/>
                  <p:pic>
                    <p:nvPicPr>
                      <p:cNvPr id="9" name="Object 8" hidden="1">
                        <a:extLst>
                          <a:ext uri="{FF2B5EF4-FFF2-40B4-BE49-F238E27FC236}">
                            <a16:creationId xmlns:a16="http://schemas.microsoft.com/office/drawing/2014/main" id="{3FD8A8C9-8570-44A0-84A7-1BCA38219D0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0" name="Rectangle 49">
            <a:extLst>
              <a:ext uri="{FF2B5EF4-FFF2-40B4-BE49-F238E27FC236}">
                <a16:creationId xmlns:a16="http://schemas.microsoft.com/office/drawing/2014/main" id="{953BEC1F-ACC7-4A7B-B130-68479CE2C314}"/>
              </a:ext>
            </a:extLst>
          </p:cNvPr>
          <p:cNvSpPr/>
          <p:nvPr/>
        </p:nvSpPr>
        <p:spPr bwMode="auto">
          <a:xfrm>
            <a:off x="6217920" y="1208206"/>
            <a:ext cx="2651760" cy="2434148"/>
          </a:xfrm>
          <a:prstGeom prst="rect">
            <a:avLst/>
          </a:prstGeom>
          <a:solidFill>
            <a:schemeClr val="bg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600" b="0" i="0">
              <a:solidFill>
                <a:schemeClr val="accent4"/>
              </a:solidFill>
              <a:latin typeface="+mn-lt"/>
              <a:ea typeface="Roboto" panose="02000000000000000000" pitchFamily="2" charset="0"/>
              <a:cs typeface="Roboto" panose="02000000000000000000" pitchFamily="2" charset="0"/>
            </a:endParaRPr>
          </a:p>
        </p:txBody>
      </p:sp>
      <p:sp>
        <p:nvSpPr>
          <p:cNvPr id="2" name="Content Placeholder 1">
            <a:extLst>
              <a:ext uri="{FF2B5EF4-FFF2-40B4-BE49-F238E27FC236}">
                <a16:creationId xmlns:a16="http://schemas.microsoft.com/office/drawing/2014/main" id="{180A2A02-6C98-4DD3-BDF2-30C153A72E54}"/>
              </a:ext>
            </a:extLst>
          </p:cNvPr>
          <p:cNvSpPr>
            <a:spLocks noGrp="1"/>
          </p:cNvSpPr>
          <p:nvPr>
            <p:ph sz="quarter" idx="19"/>
          </p:nvPr>
        </p:nvSpPr>
        <p:spPr>
          <a:xfrm>
            <a:off x="480021" y="1192596"/>
            <a:ext cx="5381352" cy="4179888"/>
          </a:xfrm>
        </p:spPr>
        <p:txBody>
          <a:bodyPr/>
          <a:lstStyle/>
          <a:p>
            <a:pPr lvl="1">
              <a:spcBef>
                <a:spcPts val="300"/>
              </a:spcBef>
            </a:pPr>
            <a:r>
              <a:rPr lang="en-US" sz="2000" dirty="0"/>
              <a:t>Q1 2025 Segment Highlights</a:t>
            </a:r>
            <a:r>
              <a:rPr lang="en-US" sz="2000" baseline="30000" dirty="0"/>
              <a:t>1</a:t>
            </a:r>
          </a:p>
          <a:p>
            <a:pPr lvl="2">
              <a:spcBef>
                <a:spcPts val="300"/>
              </a:spcBef>
            </a:pPr>
            <a:r>
              <a:rPr lang="en-US" sz="1200" dirty="0">
                <a:solidFill>
                  <a:prstClr val="black"/>
                </a:solidFill>
                <a:ea typeface="+mn-ea"/>
                <a:cs typeface="+mn-cs"/>
              </a:rPr>
              <a:t>For the quarter, </a:t>
            </a:r>
            <a:r>
              <a:rPr lang="en-US" sz="1200" dirty="0">
                <a:ea typeface="+mn-ea"/>
                <a:cs typeface="+mn-cs"/>
              </a:rPr>
              <a:t>HWC</a:t>
            </a:r>
            <a:r>
              <a:rPr lang="en-US" sz="1200" dirty="0">
                <a:solidFill>
                  <a:prstClr val="black"/>
                </a:solidFill>
                <a:ea typeface="+mn-ea"/>
                <a:cs typeface="+mn-cs"/>
              </a:rPr>
              <a:t> had organic revenue growth</a:t>
            </a:r>
            <a:r>
              <a:rPr lang="en-US" sz="1200" baseline="30000" dirty="0">
                <a:solidFill>
                  <a:prstClr val="black"/>
                </a:solidFill>
                <a:ea typeface="+mn-ea"/>
                <a:cs typeface="+mn-cs"/>
              </a:rPr>
              <a:t>2</a:t>
            </a:r>
            <a:r>
              <a:rPr lang="en-US" sz="1200" dirty="0">
                <a:solidFill>
                  <a:prstClr val="black"/>
                </a:solidFill>
                <a:ea typeface="+mn-ea"/>
                <a:cs typeface="+mn-cs"/>
              </a:rPr>
              <a:t> of 3%.</a:t>
            </a:r>
            <a:endParaRPr kumimoji="0" lang="en-US" sz="1200" b="0" i="0" u="none" strike="noStrike" kern="1200" cap="none" spc="0" normalizeH="0" baseline="0" noProof="0" dirty="0">
              <a:ln>
                <a:noFill/>
              </a:ln>
              <a:solidFill>
                <a:prstClr val="black"/>
              </a:solidFill>
              <a:effectLst/>
              <a:uLnTx/>
              <a:uFillTx/>
              <a:ea typeface="+mn-ea"/>
              <a:cs typeface="+mn-cs"/>
            </a:endParaRPr>
          </a:p>
          <a:p>
            <a:pPr lvl="3">
              <a:spcBef>
                <a:spcPts val="300"/>
              </a:spcBef>
            </a:pPr>
            <a:r>
              <a:rPr lang="en-US" sz="1200" dirty="0"/>
              <a:t>Health had 6% organic revenue growth in all regions driven by solid client retention, new business and geographic expansion.</a:t>
            </a:r>
          </a:p>
          <a:p>
            <a:pPr lvl="3">
              <a:spcBef>
                <a:spcPts val="300"/>
              </a:spcBef>
            </a:pPr>
            <a:r>
              <a:rPr lang="en-US" sz="1200" dirty="0"/>
              <a:t>Wealth generated 2% organic revenue growth from higher levels of Retirement work in Europe and International, alongside growth in our Investments business due to the success of our </a:t>
            </a:r>
            <a:r>
              <a:rPr lang="en-US" sz="1200" dirty="0" err="1"/>
              <a:t>LifeSight</a:t>
            </a:r>
            <a:r>
              <a:rPr lang="en-US" sz="1200" dirty="0"/>
              <a:t> solution and capital market improvements.</a:t>
            </a:r>
          </a:p>
          <a:p>
            <a:pPr lvl="3">
              <a:spcBef>
                <a:spcPts val="300"/>
              </a:spcBef>
            </a:pPr>
            <a:r>
              <a:rPr lang="en-US" sz="1200" dirty="0"/>
              <a:t>Career had 1% organic revenue growth as increased advisory work was tempered by some postponements amid economic uncertainty.</a:t>
            </a:r>
          </a:p>
          <a:p>
            <a:pPr lvl="3">
              <a:spcBef>
                <a:spcPts val="300"/>
              </a:spcBef>
            </a:pPr>
            <a:r>
              <a:rPr lang="en-US" sz="1200" dirty="0"/>
              <a:t>BD&amp;O revenue grew 1% primarily from increased project and core administration work.</a:t>
            </a:r>
          </a:p>
          <a:p>
            <a:pPr lvl="2">
              <a:spcBef>
                <a:spcPts val="300"/>
              </a:spcBef>
            </a:pPr>
            <a:r>
              <a:rPr lang="en-US" sz="1200" dirty="0">
                <a:solidFill>
                  <a:prstClr val="black"/>
                </a:solidFill>
                <a:ea typeface="+mn-ea"/>
                <a:cs typeface="+mn-cs"/>
              </a:rPr>
              <a:t>Operating income was $311 million in the quarter, a decrease of 7% from the prior year. Operating margin increased 160 bps from the prior year primarily due to the sale of TRANZACT and savings from the Transformation program. </a:t>
            </a:r>
          </a:p>
        </p:txBody>
      </p:sp>
      <p:sp>
        <p:nvSpPr>
          <p:cNvPr id="5" name="Title 4">
            <a:extLst>
              <a:ext uri="{FF2B5EF4-FFF2-40B4-BE49-F238E27FC236}">
                <a16:creationId xmlns:a16="http://schemas.microsoft.com/office/drawing/2014/main" id="{7447C310-A004-4F7A-A886-BC876E5F88AB}"/>
              </a:ext>
            </a:extLst>
          </p:cNvPr>
          <p:cNvSpPr>
            <a:spLocks noGrp="1"/>
          </p:cNvSpPr>
          <p:nvPr>
            <p:ph type="title"/>
          </p:nvPr>
        </p:nvSpPr>
        <p:spPr/>
        <p:txBody>
          <a:bodyPr vert="horz"/>
          <a:lstStyle/>
          <a:p>
            <a:r>
              <a:rPr lang="en-US"/>
              <a:t>Quarterly Segment Performance: Health, Wealth &amp; Career</a:t>
            </a:r>
            <a:endParaRPr lang="en-GB" sz="1600">
              <a:highlight>
                <a:srgbClr val="FFFF00"/>
              </a:highlight>
            </a:endParaRPr>
          </a:p>
        </p:txBody>
      </p:sp>
      <p:sp>
        <p:nvSpPr>
          <p:cNvPr id="6" name="Footer Placeholder 5">
            <a:extLst>
              <a:ext uri="{FF2B5EF4-FFF2-40B4-BE49-F238E27FC236}">
                <a16:creationId xmlns:a16="http://schemas.microsoft.com/office/drawing/2014/main" id="{B66A08FC-678A-472F-A65A-A92DDAD3E4DF}"/>
              </a:ext>
            </a:extLst>
          </p:cNvPr>
          <p:cNvSpPr>
            <a:spLocks noGrp="1"/>
          </p:cNvSpPr>
          <p:nvPr>
            <p:ph type="ftr" sz="quarter" idx="10"/>
          </p:nvPr>
        </p:nvSpPr>
        <p:spPr>
          <a:xfrm>
            <a:off x="457199" y="6519672"/>
            <a:ext cx="9066214" cy="155229"/>
          </a:xfrm>
        </p:spPr>
        <p:txBody>
          <a:bodyPr/>
          <a:lstStyle/>
          <a:p>
            <a:r>
              <a:rPr lang="en-US"/>
              <a:t>© 2025 WTW. All rights reserved. See “WTW Forward-Looking Statements“ above for information about forward-looking statements and cautionary language, including how actual results may differ materially from those in the slide presentation.</a:t>
            </a:r>
          </a:p>
        </p:txBody>
      </p:sp>
      <p:graphicFrame>
        <p:nvGraphicFramePr>
          <p:cNvPr id="51" name="Chart 50">
            <a:extLst>
              <a:ext uri="{FF2B5EF4-FFF2-40B4-BE49-F238E27FC236}">
                <a16:creationId xmlns:a16="http://schemas.microsoft.com/office/drawing/2014/main" id="{7D9C0F01-63F6-53BE-A144-6EE7EA74B90D}"/>
              </a:ext>
            </a:extLst>
          </p:cNvPr>
          <p:cNvGraphicFramePr/>
          <p:nvPr>
            <p:custDataLst>
              <p:tags r:id="rId2"/>
            </p:custDataLst>
            <p:extLst>
              <p:ext uri="{D42A27DB-BD31-4B8C-83A1-F6EECF244321}">
                <p14:modId xmlns:p14="http://schemas.microsoft.com/office/powerpoint/2010/main" val="1965164742"/>
              </p:ext>
            </p:extLst>
          </p:nvPr>
        </p:nvGraphicFramePr>
        <p:xfrm>
          <a:off x="5886450" y="1562100"/>
          <a:ext cx="3444875" cy="2039938"/>
        </p:xfrm>
        <a:graphic>
          <a:graphicData uri="http://schemas.openxmlformats.org/drawingml/2006/chart">
            <c:chart xmlns:c="http://schemas.openxmlformats.org/drawingml/2006/chart" xmlns:r="http://schemas.openxmlformats.org/officeDocument/2006/relationships" r:id="rId12"/>
          </a:graphicData>
        </a:graphic>
      </p:graphicFrame>
      <p:sp>
        <p:nvSpPr>
          <p:cNvPr id="18" name="Text Placeholder 2">
            <a:extLst>
              <a:ext uri="{FF2B5EF4-FFF2-40B4-BE49-F238E27FC236}">
                <a16:creationId xmlns:a16="http://schemas.microsoft.com/office/drawing/2014/main" id="{20CC5F05-17BC-442D-8793-E13A0A983148}"/>
              </a:ext>
            </a:extLst>
          </p:cNvPr>
          <p:cNvSpPr>
            <a:spLocks noGrp="1"/>
          </p:cNvSpPr>
          <p:nvPr>
            <p:custDataLst>
              <p:tags r:id="rId3"/>
            </p:custDataLst>
          </p:nvPr>
        </p:nvSpPr>
        <p:spPr bwMode="auto">
          <a:xfrm>
            <a:off x="7004050" y="3354389"/>
            <a:ext cx="504825" cy="2127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a:pPr>
            <a:fld id="{EEB20470-01B8-4456-BE36-88B822692E87}" type="datetime'Q''''''1''''''''''''''''''''-''''2''''5'''''''">
              <a:rPr lang="en-US" altLang="en-US" sz="1400" b="0" smtClean="0">
                <a:solidFill>
                  <a:srgbClr val="000000"/>
                </a:solidFill>
              </a:rPr>
              <a:pPr algn="ctr">
                <a:spcBef>
                  <a:spcPct val="0"/>
                </a:spcBef>
                <a:spcAft>
                  <a:spcPct val="0"/>
                </a:spcAft>
                <a:defRPr/>
              </a:pPr>
              <a:t>Q1-25</a:t>
            </a:fld>
            <a:endParaRPr lang="pt-PT" sz="1400" b="0">
              <a:solidFill>
                <a:srgbClr val="000000"/>
              </a:solidFill>
            </a:endParaRPr>
          </a:p>
        </p:txBody>
      </p:sp>
      <p:sp>
        <p:nvSpPr>
          <p:cNvPr id="38" name="Text Placeholder 2">
            <a:extLst>
              <a:ext uri="{FF2B5EF4-FFF2-40B4-BE49-F238E27FC236}">
                <a16:creationId xmlns:a16="http://schemas.microsoft.com/office/drawing/2014/main" id="{50DBE028-C848-4EB6-A812-C2235B5E8ACB}"/>
              </a:ext>
            </a:extLst>
          </p:cNvPr>
          <p:cNvSpPr>
            <a:spLocks noGrp="1"/>
          </p:cNvSpPr>
          <p:nvPr>
            <p:custDataLst>
              <p:tags r:id="rId4"/>
            </p:custDataLst>
          </p:nvPr>
        </p:nvSpPr>
        <p:spPr bwMode="auto">
          <a:xfrm>
            <a:off x="7673975" y="3354389"/>
            <a:ext cx="571500" cy="2127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a:pPr>
            <a:fld id="{E0623ABA-F7F7-4DF8-AAF9-4D27A5BEB7DB}" type="datetime'''''''''''''''''''''''''Q1''''''-''''''2''''''''''''4'''''''''">
              <a:rPr lang="en-US" altLang="en-US" sz="1400" b="0" smtClean="0">
                <a:solidFill>
                  <a:srgbClr val="000000"/>
                </a:solidFill>
              </a:rPr>
              <a:pPr algn="ctr">
                <a:spcBef>
                  <a:spcPct val="0"/>
                </a:spcBef>
                <a:spcAft>
                  <a:spcPct val="0"/>
                </a:spcAft>
                <a:defRPr/>
              </a:pPr>
              <a:t>Q1-24</a:t>
            </a:fld>
            <a:r>
              <a:rPr lang="en-US" altLang="en-US" sz="1400" b="0" baseline="30000">
                <a:solidFill>
                  <a:srgbClr val="000000"/>
                </a:solidFill>
              </a:rPr>
              <a:t>3</a:t>
            </a:r>
            <a:endParaRPr lang="en-US" altLang="en-US" sz="1400" b="0" baseline="30000">
              <a:solidFill>
                <a:srgbClr val="000000"/>
              </a:solidFill>
              <a:cs typeface="Arial"/>
            </a:endParaRPr>
          </a:p>
        </p:txBody>
      </p:sp>
      <p:sp>
        <p:nvSpPr>
          <p:cNvPr id="52" name="TextBox 51">
            <a:extLst>
              <a:ext uri="{FF2B5EF4-FFF2-40B4-BE49-F238E27FC236}">
                <a16:creationId xmlns:a16="http://schemas.microsoft.com/office/drawing/2014/main" id="{20D03336-458E-4827-89EA-62AE44B75A62}"/>
              </a:ext>
            </a:extLst>
          </p:cNvPr>
          <p:cNvSpPr txBox="1"/>
          <p:nvPr/>
        </p:nvSpPr>
        <p:spPr>
          <a:xfrm>
            <a:off x="6199509" y="1208578"/>
            <a:ext cx="1571625" cy="338554"/>
          </a:xfrm>
          <a:prstGeom prst="rect">
            <a:avLst/>
          </a:prstGeom>
          <a:noFill/>
        </p:spPr>
        <p:txBody>
          <a:bodyPr wrap="square" rtlCol="0">
            <a:spAutoFit/>
          </a:bodyPr>
          <a:lstStyle/>
          <a:p>
            <a:r>
              <a:rPr lang="en-US" sz="1600" b="1">
                <a:solidFill>
                  <a:srgbClr val="7F35B2"/>
                </a:solidFill>
              </a:rPr>
              <a:t>Revenue ($M)</a:t>
            </a:r>
          </a:p>
        </p:txBody>
      </p:sp>
      <p:sp>
        <p:nvSpPr>
          <p:cNvPr id="68" name="Rectangle 67">
            <a:extLst>
              <a:ext uri="{FF2B5EF4-FFF2-40B4-BE49-F238E27FC236}">
                <a16:creationId xmlns:a16="http://schemas.microsoft.com/office/drawing/2014/main" id="{0ECB784D-F063-48D3-84EA-E77D5C1F6ACD}"/>
              </a:ext>
            </a:extLst>
          </p:cNvPr>
          <p:cNvSpPr/>
          <p:nvPr/>
        </p:nvSpPr>
        <p:spPr bwMode="auto">
          <a:xfrm>
            <a:off x="9052556" y="1215587"/>
            <a:ext cx="2651760" cy="2434148"/>
          </a:xfrm>
          <a:prstGeom prst="rect">
            <a:avLst/>
          </a:prstGeom>
          <a:solidFill>
            <a:schemeClr val="bg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600" b="0" i="0">
              <a:solidFill>
                <a:schemeClr val="accent4"/>
              </a:solidFill>
              <a:latin typeface="+mn-lt"/>
              <a:ea typeface="Roboto" panose="02000000000000000000" pitchFamily="2" charset="0"/>
              <a:cs typeface="Roboto" panose="02000000000000000000" pitchFamily="2" charset="0"/>
            </a:endParaRPr>
          </a:p>
        </p:txBody>
      </p:sp>
      <p:sp>
        <p:nvSpPr>
          <p:cNvPr id="69" name="TextBox 68">
            <a:extLst>
              <a:ext uri="{FF2B5EF4-FFF2-40B4-BE49-F238E27FC236}">
                <a16:creationId xmlns:a16="http://schemas.microsoft.com/office/drawing/2014/main" id="{E518618C-D808-415E-A524-84280EAB456A}"/>
              </a:ext>
            </a:extLst>
          </p:cNvPr>
          <p:cNvSpPr txBox="1"/>
          <p:nvPr/>
        </p:nvSpPr>
        <p:spPr>
          <a:xfrm>
            <a:off x="9034921" y="1215587"/>
            <a:ext cx="2651760" cy="584775"/>
          </a:xfrm>
          <a:prstGeom prst="rect">
            <a:avLst/>
          </a:prstGeom>
          <a:noFill/>
        </p:spPr>
        <p:txBody>
          <a:bodyPr wrap="square" rtlCol="0">
            <a:spAutoFit/>
          </a:bodyPr>
          <a:lstStyle/>
          <a:p>
            <a:r>
              <a:rPr lang="en-US" sz="1600" b="1">
                <a:solidFill>
                  <a:srgbClr val="7F35B2"/>
                </a:solidFill>
              </a:rPr>
              <a:t>Segment Operating Margin</a:t>
            </a:r>
            <a:r>
              <a:rPr lang="en-US" sz="1600" b="1" baseline="30000">
                <a:solidFill>
                  <a:srgbClr val="7F35B2"/>
                </a:solidFill>
              </a:rPr>
              <a:t>1</a:t>
            </a:r>
            <a:endParaRPr lang="en-US" sz="1600" b="1" strike="sngStrike" baseline="30000">
              <a:solidFill>
                <a:srgbClr val="FF0000"/>
              </a:solidFill>
            </a:endParaRPr>
          </a:p>
        </p:txBody>
      </p:sp>
      <p:graphicFrame>
        <p:nvGraphicFramePr>
          <p:cNvPr id="70" name="Table Placeholder 19">
            <a:extLst>
              <a:ext uri="{FF2B5EF4-FFF2-40B4-BE49-F238E27FC236}">
                <a16:creationId xmlns:a16="http://schemas.microsoft.com/office/drawing/2014/main" id="{7BAC864C-B8F1-41D7-A6E6-540DC3D7F517}"/>
              </a:ext>
            </a:extLst>
          </p:cNvPr>
          <p:cNvGraphicFramePr>
            <a:graphicFrameLocks/>
          </p:cNvGraphicFramePr>
          <p:nvPr>
            <p:extLst>
              <p:ext uri="{D42A27DB-BD31-4B8C-83A1-F6EECF244321}">
                <p14:modId xmlns:p14="http://schemas.microsoft.com/office/powerpoint/2010/main" val="1860012307"/>
              </p:ext>
            </p:extLst>
          </p:nvPr>
        </p:nvGraphicFramePr>
        <p:xfrm>
          <a:off x="6217920" y="3744686"/>
          <a:ext cx="5486396" cy="2395106"/>
        </p:xfrm>
        <a:graphic>
          <a:graphicData uri="http://schemas.openxmlformats.org/drawingml/2006/table">
            <a:tbl>
              <a:tblPr firstRow="1" bandRow="1">
                <a:tableStyleId>{6E25E649-3F16-4E02-A733-19D2CDBF48F0}</a:tableStyleId>
              </a:tblPr>
              <a:tblGrid>
                <a:gridCol w="3055226">
                  <a:extLst>
                    <a:ext uri="{9D8B030D-6E8A-4147-A177-3AD203B41FA5}">
                      <a16:colId xmlns:a16="http://schemas.microsoft.com/office/drawing/2014/main" val="319341504"/>
                    </a:ext>
                  </a:extLst>
                </a:gridCol>
                <a:gridCol w="1215585">
                  <a:extLst>
                    <a:ext uri="{9D8B030D-6E8A-4147-A177-3AD203B41FA5}">
                      <a16:colId xmlns:a16="http://schemas.microsoft.com/office/drawing/2014/main" val="2555187206"/>
                    </a:ext>
                  </a:extLst>
                </a:gridCol>
                <a:gridCol w="1215585">
                  <a:extLst>
                    <a:ext uri="{9D8B030D-6E8A-4147-A177-3AD203B41FA5}">
                      <a16:colId xmlns:a16="http://schemas.microsoft.com/office/drawing/2014/main" val="1911964037"/>
                    </a:ext>
                  </a:extLst>
                </a:gridCol>
              </a:tblGrid>
              <a:tr h="352946">
                <a:tc>
                  <a:txBody>
                    <a:bodyPr/>
                    <a:lstStyle/>
                    <a:p>
                      <a:r>
                        <a:rPr lang="en-US" sz="1600"/>
                        <a:t>Organic Revenue Growth</a:t>
                      </a:r>
                      <a:r>
                        <a:rPr lang="en-US" sz="1600" baseline="30000"/>
                        <a:t>2</a:t>
                      </a:r>
                    </a:p>
                  </a:txBody>
                  <a:tcPr anchor="ctr">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a:t>Q1-25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a:t>Q1-24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920875740"/>
                  </a:ext>
                </a:extLst>
              </a:tr>
              <a:tr h="365760">
                <a:tc>
                  <a:txBody>
                    <a:bodyPr/>
                    <a:lstStyle/>
                    <a:p>
                      <a:pPr algn="l"/>
                      <a:r>
                        <a:rPr lang="en-US" sz="1600"/>
                        <a:t>Health</a:t>
                      </a:r>
                      <a:endParaRPr lang="en-US" sz="1600" baseline="30000"/>
                    </a:p>
                  </a:txBody>
                  <a:tcPr anchor="ctr">
                    <a:lnT w="12700" cap="flat" cmpd="sng" algn="ctr">
                      <a:noFill/>
                      <a:prstDash val="solid"/>
                      <a:round/>
                      <a:headEnd type="none" w="med" len="med"/>
                      <a:tailEnd type="none" w="med" len="med"/>
                    </a:lnT>
                  </a:tcPr>
                </a:tc>
                <a:tc>
                  <a:txBody>
                    <a:bodyPr/>
                    <a:lstStyle/>
                    <a:p>
                      <a:pPr algn="ctr"/>
                      <a:r>
                        <a:rPr lang="en-US" sz="1600"/>
                        <a:t>6%</a:t>
                      </a:r>
                    </a:p>
                  </a:txBody>
                  <a:tcPr anchor="ctr">
                    <a:lnT w="12700" cap="flat" cmpd="sng" algn="ctr">
                      <a:noFill/>
                      <a:prstDash val="solid"/>
                      <a:round/>
                      <a:headEnd type="none" w="med" len="med"/>
                      <a:tailEnd type="none" w="med" len="med"/>
                    </a:lnT>
                  </a:tcPr>
                </a:tc>
                <a:tc>
                  <a:txBody>
                    <a:bodyPr/>
                    <a:lstStyle/>
                    <a:p>
                      <a:pPr algn="ctr"/>
                      <a:r>
                        <a:rPr lang="en-US" sz="1600"/>
                        <a:t>3%</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2899066455"/>
                  </a:ext>
                </a:extLst>
              </a:tr>
              <a:tr h="365760">
                <a:tc>
                  <a:txBody>
                    <a:bodyPr/>
                    <a:lstStyle/>
                    <a:p>
                      <a:pPr algn="l"/>
                      <a:r>
                        <a:rPr lang="en-US" sz="1600"/>
                        <a:t>Wealth</a:t>
                      </a:r>
                    </a:p>
                  </a:txBody>
                  <a:tcPr anchor="ctr"/>
                </a:tc>
                <a:tc>
                  <a:txBody>
                    <a:bodyPr/>
                    <a:lstStyle/>
                    <a:p>
                      <a:pPr algn="ctr"/>
                      <a:r>
                        <a:rPr lang="en-US" sz="1600"/>
                        <a:t>2%</a:t>
                      </a:r>
                    </a:p>
                  </a:txBody>
                  <a:tcPr anchor="ctr"/>
                </a:tc>
                <a:tc>
                  <a:txBody>
                    <a:bodyPr/>
                    <a:lstStyle/>
                    <a:p>
                      <a:pPr algn="ctr"/>
                      <a:r>
                        <a:rPr lang="en-US" sz="1600"/>
                        <a:t>3%</a:t>
                      </a:r>
                    </a:p>
                  </a:txBody>
                  <a:tcPr anchor="ctr"/>
                </a:tc>
                <a:extLst>
                  <a:ext uri="{0D108BD9-81ED-4DB2-BD59-A6C34878D82A}">
                    <a16:rowId xmlns:a16="http://schemas.microsoft.com/office/drawing/2014/main" val="2050398377"/>
                  </a:ext>
                </a:extLst>
              </a:tr>
              <a:tr h="365760">
                <a:tc>
                  <a:txBody>
                    <a:bodyPr/>
                    <a:lstStyle/>
                    <a:p>
                      <a:pPr algn="l"/>
                      <a:r>
                        <a:rPr lang="en-US" sz="1600"/>
                        <a:t>Career</a:t>
                      </a:r>
                    </a:p>
                  </a:txBody>
                  <a:tcPr anchor="ctr"/>
                </a:tc>
                <a:tc>
                  <a:txBody>
                    <a:bodyPr/>
                    <a:lstStyle/>
                    <a:p>
                      <a:pPr algn="ctr"/>
                      <a:r>
                        <a:rPr lang="en-US" sz="1600"/>
                        <a:t>1%</a:t>
                      </a:r>
                    </a:p>
                  </a:txBody>
                  <a:tcPr anchor="ctr"/>
                </a:tc>
                <a:tc>
                  <a:txBody>
                    <a:bodyPr/>
                    <a:lstStyle/>
                    <a:p>
                      <a:pPr algn="ctr"/>
                      <a:r>
                        <a:rPr lang="en-US" sz="1600"/>
                        <a:t>3%</a:t>
                      </a:r>
                    </a:p>
                  </a:txBody>
                  <a:tcPr anchor="ctr"/>
                </a:tc>
                <a:extLst>
                  <a:ext uri="{0D108BD9-81ED-4DB2-BD59-A6C34878D82A}">
                    <a16:rowId xmlns:a16="http://schemas.microsoft.com/office/drawing/2014/main" val="2656721561"/>
                  </a:ext>
                </a:extLst>
              </a:tr>
              <a:tr h="365760">
                <a:tc>
                  <a:txBody>
                    <a:bodyPr/>
                    <a:lstStyle/>
                    <a:p>
                      <a:pPr algn="l"/>
                      <a:r>
                        <a:rPr lang="en-US" sz="1600"/>
                        <a:t>Benefits Delivery &amp; Outsourcing (BD&amp;O)</a:t>
                      </a:r>
                    </a:p>
                  </a:txBody>
                  <a:tcPr anchor="ctr"/>
                </a:tc>
                <a:tc>
                  <a:txBody>
                    <a:bodyPr/>
                    <a:lstStyle/>
                    <a:p>
                      <a:pPr algn="ctr"/>
                      <a:r>
                        <a:rPr lang="en-US" sz="1600"/>
                        <a:t>1%</a:t>
                      </a:r>
                      <a:endParaRPr lang="en-US" sz="1600" baseline="30000"/>
                    </a:p>
                  </a:txBody>
                  <a:tcPr anchor="ctr"/>
                </a:tc>
                <a:tc>
                  <a:txBody>
                    <a:bodyPr/>
                    <a:lstStyle/>
                    <a:p>
                      <a:pPr algn="ctr"/>
                      <a:r>
                        <a:rPr lang="en-US" sz="1600">
                          <a:solidFill>
                            <a:schemeClr val="tx1"/>
                          </a:solidFill>
                        </a:rPr>
                        <a:t>6%</a:t>
                      </a:r>
                      <a:r>
                        <a:rPr lang="en-US" sz="1600" baseline="30000"/>
                        <a:t>4</a:t>
                      </a:r>
                      <a:endParaRPr lang="en-US" sz="1600">
                        <a:solidFill>
                          <a:schemeClr val="tx1"/>
                        </a:solidFill>
                      </a:endParaRPr>
                    </a:p>
                  </a:txBody>
                  <a:tcPr anchor="ctr"/>
                </a:tc>
                <a:extLst>
                  <a:ext uri="{0D108BD9-81ED-4DB2-BD59-A6C34878D82A}">
                    <a16:rowId xmlns:a16="http://schemas.microsoft.com/office/drawing/2014/main" val="639212963"/>
                  </a:ext>
                </a:extLst>
              </a:tr>
              <a:tr h="365760">
                <a:tc>
                  <a:txBody>
                    <a:bodyPr/>
                    <a:lstStyle/>
                    <a:p>
                      <a:pPr algn="l"/>
                      <a:r>
                        <a:rPr lang="en-US" sz="1600" b="1">
                          <a:solidFill>
                            <a:schemeClr val="bg1"/>
                          </a:solidFill>
                        </a:rPr>
                        <a:t>Health, Wealth &amp; Career</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US" sz="1600" b="1">
                          <a:solidFill>
                            <a:schemeClr val="bg1"/>
                          </a:solidFill>
                        </a:rPr>
                        <a:t>3%</a:t>
                      </a:r>
                      <a:endParaRPr lang="en-US" sz="1600" b="1" baseline="3000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US" sz="1600" b="1">
                          <a:solidFill>
                            <a:schemeClr val="bg1"/>
                          </a:solidFill>
                        </a:rPr>
                        <a:t>4%</a:t>
                      </a:r>
                      <a:r>
                        <a:rPr lang="en-US" sz="1600" b="1" baseline="30000">
                          <a:solidFill>
                            <a:schemeClr val="bg1"/>
                          </a:solidFill>
                        </a:rPr>
                        <a:t>4</a:t>
                      </a:r>
                      <a:endParaRPr lang="en-US" sz="1600" b="1">
                        <a:solidFill>
                          <a:schemeClr val="bg1"/>
                        </a:solidFill>
                      </a:endParaRP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741816874"/>
                  </a:ext>
                </a:extLst>
              </a:tr>
            </a:tbl>
          </a:graphicData>
        </a:graphic>
      </p:graphicFrame>
      <p:graphicFrame>
        <p:nvGraphicFramePr>
          <p:cNvPr id="56" name="Chart 55">
            <a:extLst>
              <a:ext uri="{FF2B5EF4-FFF2-40B4-BE49-F238E27FC236}">
                <a16:creationId xmlns:a16="http://schemas.microsoft.com/office/drawing/2014/main" id="{2E626A76-C79B-B7EC-CB8D-8273A874A4B3}"/>
              </a:ext>
            </a:extLst>
          </p:cNvPr>
          <p:cNvGraphicFramePr/>
          <p:nvPr>
            <p:custDataLst>
              <p:tags r:id="rId5"/>
            </p:custDataLst>
            <p:extLst>
              <p:ext uri="{D42A27DB-BD31-4B8C-83A1-F6EECF244321}">
                <p14:modId xmlns:p14="http://schemas.microsoft.com/office/powerpoint/2010/main" val="833756049"/>
              </p:ext>
            </p:extLst>
          </p:nvPr>
        </p:nvGraphicFramePr>
        <p:xfrm>
          <a:off x="8550275" y="1504950"/>
          <a:ext cx="3619500" cy="2138363"/>
        </p:xfrm>
        <a:graphic>
          <a:graphicData uri="http://schemas.openxmlformats.org/drawingml/2006/chart">
            <c:chart xmlns:c="http://schemas.openxmlformats.org/drawingml/2006/chart" xmlns:r="http://schemas.openxmlformats.org/officeDocument/2006/relationships" r:id="rId13"/>
          </a:graphicData>
        </a:graphic>
      </p:graphicFrame>
      <p:sp>
        <p:nvSpPr>
          <p:cNvPr id="74" name="Text Placeholder 2">
            <a:extLst>
              <a:ext uri="{FF2B5EF4-FFF2-40B4-BE49-F238E27FC236}">
                <a16:creationId xmlns:a16="http://schemas.microsoft.com/office/drawing/2014/main" id="{7B9BA8B6-8EFA-492B-B1E7-9A566DA600C4}"/>
              </a:ext>
            </a:extLst>
          </p:cNvPr>
          <p:cNvSpPr>
            <a:spLocks noGrp="1"/>
          </p:cNvSpPr>
          <p:nvPr>
            <p:custDataLst>
              <p:tags r:id="rId6"/>
            </p:custDataLst>
          </p:nvPr>
        </p:nvSpPr>
        <p:spPr bwMode="auto">
          <a:xfrm>
            <a:off x="9755189" y="3354388"/>
            <a:ext cx="504825" cy="2127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a:pPr>
            <a:fld id="{68962FA2-876C-4B05-B908-C54D34EB738E}" type="datetime'''''''''''''''Q''''''''''1-25'''''''''''''''''''''''''''''''">
              <a:rPr lang="en-US" altLang="en-US" sz="1400" b="0" smtClean="0">
                <a:solidFill>
                  <a:srgbClr val="000000"/>
                </a:solidFill>
              </a:rPr>
              <a:pPr algn="ctr">
                <a:spcBef>
                  <a:spcPct val="0"/>
                </a:spcBef>
                <a:spcAft>
                  <a:spcPct val="0"/>
                </a:spcAft>
                <a:defRPr/>
              </a:pPr>
              <a:t>Q1-25</a:t>
            </a:fld>
            <a:endParaRPr lang="en-US" altLang="en-US" sz="1400" b="0">
              <a:solidFill>
                <a:srgbClr val="000000"/>
              </a:solidFill>
            </a:endParaRPr>
          </a:p>
        </p:txBody>
      </p:sp>
      <p:sp>
        <p:nvSpPr>
          <p:cNvPr id="76" name="Text Placeholder 2">
            <a:extLst>
              <a:ext uri="{FF2B5EF4-FFF2-40B4-BE49-F238E27FC236}">
                <a16:creationId xmlns:a16="http://schemas.microsoft.com/office/drawing/2014/main" id="{095CE52F-898A-4EF2-BE02-76A75CEAD6AA}"/>
              </a:ext>
            </a:extLst>
          </p:cNvPr>
          <p:cNvSpPr>
            <a:spLocks noGrp="1"/>
          </p:cNvSpPr>
          <p:nvPr>
            <p:custDataLst>
              <p:tags r:id="rId7"/>
            </p:custDataLst>
          </p:nvPr>
        </p:nvSpPr>
        <p:spPr bwMode="auto">
          <a:xfrm>
            <a:off x="10425113" y="3354389"/>
            <a:ext cx="571500" cy="2127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a:pPr>
            <a:fld id="{7BC9C90F-05C3-47A5-A61E-C37AF79BEE76}" type="datetime'Q''''1''-''''''2''''''''''''''''''''''''''''''''''''''''''4'''">
              <a:rPr lang="en-US" altLang="en-US" sz="1400" b="0" smtClean="0">
                <a:solidFill>
                  <a:srgbClr val="000000"/>
                </a:solidFill>
              </a:rPr>
              <a:pPr algn="ctr">
                <a:spcBef>
                  <a:spcPct val="0"/>
                </a:spcBef>
                <a:spcAft>
                  <a:spcPct val="0"/>
                </a:spcAft>
                <a:defRPr/>
              </a:pPr>
              <a:t>Q1-24</a:t>
            </a:fld>
            <a:r>
              <a:rPr lang="en-US" altLang="en-US" sz="1400" b="0" baseline="30000">
                <a:solidFill>
                  <a:srgbClr val="000000"/>
                </a:solidFill>
              </a:rPr>
              <a:t>3</a:t>
            </a:r>
            <a:endParaRPr lang="pt-PT" sz="1400" b="0" baseline="30000">
              <a:solidFill>
                <a:srgbClr val="000000"/>
              </a:solidFill>
            </a:endParaRPr>
          </a:p>
        </p:txBody>
      </p:sp>
      <p:sp>
        <p:nvSpPr>
          <p:cNvPr id="33" name="TextBox 32">
            <a:extLst>
              <a:ext uri="{FF2B5EF4-FFF2-40B4-BE49-F238E27FC236}">
                <a16:creationId xmlns:a16="http://schemas.microsoft.com/office/drawing/2014/main" id="{A098C908-5C28-4DA1-8A88-F790E977E26F}"/>
              </a:ext>
            </a:extLst>
          </p:cNvPr>
          <p:cNvSpPr txBox="1"/>
          <p:nvPr/>
        </p:nvSpPr>
        <p:spPr>
          <a:xfrm>
            <a:off x="359596" y="5754470"/>
            <a:ext cx="5858324" cy="646331"/>
          </a:xfrm>
          <a:prstGeom prst="rect">
            <a:avLst/>
          </a:prstGeom>
          <a:noFill/>
        </p:spPr>
        <p:txBody>
          <a:bodyPr wrap="square">
            <a:spAutoFit/>
          </a:bodyPr>
          <a:lstStyle/>
          <a:p>
            <a:r>
              <a:rPr lang="en-US" sz="700">
                <a:solidFill>
                  <a:prstClr val="black"/>
                </a:solidFill>
                <a:latin typeface="Arial"/>
              </a:rPr>
              <a:t>1</a:t>
            </a:r>
            <a:r>
              <a:rPr kumimoji="0" lang="en-US" sz="700" b="0" i="0" u="none" strike="noStrike" kern="1200" cap="none" spc="0" normalizeH="0" baseline="0" noProof="0">
                <a:ln>
                  <a:noFill/>
                </a:ln>
                <a:solidFill>
                  <a:prstClr val="black"/>
                </a:solidFill>
                <a:effectLst/>
                <a:uLnTx/>
                <a:uFillTx/>
                <a:latin typeface="Arial"/>
                <a:ea typeface="+mn-ea"/>
                <a:cs typeface="+mn-cs"/>
              </a:rPr>
              <a:t> Includes Segment financial measures. See accompanying Earnings Release for Supplemental Segment Information.</a:t>
            </a:r>
          </a:p>
          <a:p>
            <a:r>
              <a:rPr lang="en-US" sz="700">
                <a:solidFill>
                  <a:srgbClr val="000000"/>
                </a:solidFill>
                <a:latin typeface="Arial" panose="020B0604020202020204" pitchFamily="34" charset="0"/>
                <a:cs typeface="Arial" panose="020B0604020202020204" pitchFamily="34" charset="0"/>
              </a:rPr>
              <a:t>2 Signifies Non-GAAP financial measure. See Appendix I for Non-GAAP </a:t>
            </a:r>
            <a:r>
              <a:rPr lang="en-US" sz="700">
                <a:solidFill>
                  <a:srgbClr val="000000"/>
                </a:solidFill>
                <a:cs typeface="Arial" panose="020B0604020202020204" pitchFamily="34" charset="0"/>
              </a:rPr>
              <a:t>reconciliations</a:t>
            </a:r>
            <a:r>
              <a:rPr lang="en-US" sz="700">
                <a:solidFill>
                  <a:srgbClr val="000000"/>
                </a:solidFill>
              </a:rPr>
              <a:t>.</a:t>
            </a:r>
          </a:p>
          <a:p>
            <a:r>
              <a:rPr lang="en-US" sz="700">
                <a:solidFill>
                  <a:srgbClr val="000000"/>
                </a:solidFill>
              </a:rPr>
              <a:t>3 Excluding TRANZACT, HWC Q1-24 revenue was $1,152M and HWC Q1-24 operating margin was 26.3%</a:t>
            </a:r>
          </a:p>
          <a:p>
            <a:r>
              <a:rPr lang="en-US" sz="700">
                <a:solidFill>
                  <a:srgbClr val="000000"/>
                </a:solidFill>
              </a:rPr>
              <a:t>4 Organic Revenue growth for Q1-24 excluding TRANZACT was +3% and +1% for HWC and BD&amp;O, respectively.</a:t>
            </a:r>
          </a:p>
          <a:p>
            <a:endParaRPr lang="en-US" sz="800">
              <a:effectLst/>
            </a:endParaRPr>
          </a:p>
        </p:txBody>
      </p:sp>
      <p:cxnSp>
        <p:nvCxnSpPr>
          <p:cNvPr id="62" name="Straight Connector 61">
            <a:extLst>
              <a:ext uri="{FF2B5EF4-FFF2-40B4-BE49-F238E27FC236}">
                <a16:creationId xmlns:a16="http://schemas.microsoft.com/office/drawing/2014/main" id="{85CF39DA-E7C3-44FD-8C1F-B6663142BAE1}"/>
              </a:ext>
            </a:extLst>
          </p:cNvPr>
          <p:cNvCxnSpPr>
            <a:cxnSpLocks/>
          </p:cNvCxnSpPr>
          <p:nvPr/>
        </p:nvCxnSpPr>
        <p:spPr>
          <a:xfrm>
            <a:off x="6217920" y="1192596"/>
            <a:ext cx="2651760" cy="0"/>
          </a:xfrm>
          <a:prstGeom prst="line">
            <a:avLst/>
          </a:prstGeom>
          <a:solidFill>
            <a:schemeClr val="bg1"/>
          </a:solidFill>
          <a:ln w="28575">
            <a:solidFill>
              <a:srgbClr val="7F35B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100DADBF-2E97-46C5-B0F5-4D556B067777}"/>
              </a:ext>
            </a:extLst>
          </p:cNvPr>
          <p:cNvCxnSpPr>
            <a:cxnSpLocks/>
          </p:cNvCxnSpPr>
          <p:nvPr/>
        </p:nvCxnSpPr>
        <p:spPr>
          <a:xfrm>
            <a:off x="6217920" y="3619448"/>
            <a:ext cx="2651760" cy="0"/>
          </a:xfrm>
          <a:prstGeom prst="line">
            <a:avLst/>
          </a:prstGeom>
          <a:solidFill>
            <a:schemeClr val="bg1"/>
          </a:solidFill>
          <a:ln w="28575">
            <a:solidFill>
              <a:srgbClr val="7F35B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8015CC8-7667-42F7-9378-80CF4821D3F6}"/>
              </a:ext>
            </a:extLst>
          </p:cNvPr>
          <p:cNvCxnSpPr>
            <a:cxnSpLocks/>
          </p:cNvCxnSpPr>
          <p:nvPr/>
        </p:nvCxnSpPr>
        <p:spPr>
          <a:xfrm>
            <a:off x="9052556" y="3630901"/>
            <a:ext cx="2651760" cy="0"/>
          </a:xfrm>
          <a:prstGeom prst="line">
            <a:avLst/>
          </a:prstGeom>
          <a:solidFill>
            <a:schemeClr val="bg1"/>
          </a:solidFill>
          <a:ln w="28575">
            <a:solidFill>
              <a:srgbClr val="7F35B2"/>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6452056-9E25-42C5-B0B1-C2C854F9662F}"/>
              </a:ext>
            </a:extLst>
          </p:cNvPr>
          <p:cNvCxnSpPr>
            <a:cxnSpLocks/>
          </p:cNvCxnSpPr>
          <p:nvPr/>
        </p:nvCxnSpPr>
        <p:spPr>
          <a:xfrm>
            <a:off x="9052556" y="1192596"/>
            <a:ext cx="2651760" cy="0"/>
          </a:xfrm>
          <a:prstGeom prst="line">
            <a:avLst/>
          </a:prstGeom>
          <a:solidFill>
            <a:schemeClr val="bg1"/>
          </a:solidFill>
          <a:ln w="28575">
            <a:solidFill>
              <a:srgbClr val="7F35B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1AD6B4BA-F990-45E1-A682-A3131E4903F2}"/>
              </a:ext>
            </a:extLst>
          </p:cNvPr>
          <p:cNvSpPr>
            <a:spLocks noGrp="1"/>
          </p:cNvSpPr>
          <p:nvPr>
            <p:ph type="sldNum" sz="quarter" idx="21"/>
          </p:nvPr>
        </p:nvSpPr>
        <p:spPr/>
        <p:txBody>
          <a:bodyPr/>
          <a:lstStyle/>
          <a:p>
            <a:fld id="{63DCA5C9-2E11-4C67-86EB-AE1DE127DC64}" type="slidenum">
              <a:rPr lang="en-US" smtClean="0"/>
              <a:pPr/>
              <a:t>8</a:t>
            </a:fld>
            <a:endParaRPr lang="en-US"/>
          </a:p>
        </p:txBody>
      </p:sp>
    </p:spTree>
    <p:extLst>
      <p:ext uri="{BB962C8B-B14F-4D97-AF65-F5344CB8AC3E}">
        <p14:creationId xmlns:p14="http://schemas.microsoft.com/office/powerpoint/2010/main" val="1758790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FD8A8C9-8570-44A0-84A7-1BCA38219D0E}"/>
              </a:ext>
            </a:extLst>
          </p:cNvPr>
          <p:cNvGraphicFramePr>
            <a:graphicFrameLocks noChangeAspect="1"/>
          </p:cNvGraphicFramePr>
          <p:nvPr>
            <p:custDataLst>
              <p:tags r:id="rId1"/>
            </p:custDataLst>
            <p:extLst>
              <p:ext uri="{D42A27DB-BD31-4B8C-83A1-F6EECF244321}">
                <p14:modId xmlns:p14="http://schemas.microsoft.com/office/powerpoint/2010/main" val="28226566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73" imgH="476" progId="TCLayout.ActiveDocument.1">
                  <p:embed/>
                </p:oleObj>
              </mc:Choice>
              <mc:Fallback>
                <p:oleObj name="think-cell Slide" r:id="rId11" imgW="473" imgH="476" progId="TCLayout.ActiveDocument.1">
                  <p:embed/>
                  <p:pic>
                    <p:nvPicPr>
                      <p:cNvPr id="9" name="Object 8" hidden="1">
                        <a:extLst>
                          <a:ext uri="{FF2B5EF4-FFF2-40B4-BE49-F238E27FC236}">
                            <a16:creationId xmlns:a16="http://schemas.microsoft.com/office/drawing/2014/main" id="{3FD8A8C9-8570-44A0-84A7-1BCA38219D0E}"/>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50" name="Rectangle 49">
            <a:extLst>
              <a:ext uri="{FF2B5EF4-FFF2-40B4-BE49-F238E27FC236}">
                <a16:creationId xmlns:a16="http://schemas.microsoft.com/office/drawing/2014/main" id="{953BEC1F-ACC7-4A7B-B130-68479CE2C314}"/>
              </a:ext>
            </a:extLst>
          </p:cNvPr>
          <p:cNvSpPr/>
          <p:nvPr/>
        </p:nvSpPr>
        <p:spPr bwMode="auto">
          <a:xfrm>
            <a:off x="6099048" y="1366232"/>
            <a:ext cx="2743200" cy="2434148"/>
          </a:xfrm>
          <a:prstGeom prst="rect">
            <a:avLst/>
          </a:prstGeom>
          <a:solidFill>
            <a:schemeClr val="bg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600" b="0" i="0">
              <a:solidFill>
                <a:schemeClr val="accent4"/>
              </a:solidFill>
              <a:latin typeface="+mn-lt"/>
              <a:ea typeface="Roboto" panose="02000000000000000000" pitchFamily="2" charset="0"/>
              <a:cs typeface="Roboto" panose="02000000000000000000" pitchFamily="2" charset="0"/>
            </a:endParaRPr>
          </a:p>
        </p:txBody>
      </p:sp>
      <p:sp>
        <p:nvSpPr>
          <p:cNvPr id="2" name="Content Placeholder 1">
            <a:extLst>
              <a:ext uri="{FF2B5EF4-FFF2-40B4-BE49-F238E27FC236}">
                <a16:creationId xmlns:a16="http://schemas.microsoft.com/office/drawing/2014/main" id="{180A2A02-6C98-4DD3-BDF2-30C153A72E54}"/>
              </a:ext>
            </a:extLst>
          </p:cNvPr>
          <p:cNvSpPr>
            <a:spLocks noGrp="1"/>
          </p:cNvSpPr>
          <p:nvPr>
            <p:ph sz="quarter" idx="19"/>
          </p:nvPr>
        </p:nvSpPr>
        <p:spPr>
          <a:xfrm>
            <a:off x="457199" y="1349814"/>
            <a:ext cx="5048252" cy="4179888"/>
          </a:xfrm>
        </p:spPr>
        <p:txBody>
          <a:bodyPr/>
          <a:lstStyle/>
          <a:p>
            <a:pPr lvl="1">
              <a:spcBef>
                <a:spcPts val="300"/>
              </a:spcBef>
            </a:pPr>
            <a:r>
              <a:rPr lang="en-US" sz="2000"/>
              <a:t>Q1 2025 Segment Highlights</a:t>
            </a:r>
            <a:r>
              <a:rPr lang="en-US" sz="2000" baseline="30000"/>
              <a:t>1</a:t>
            </a:r>
          </a:p>
          <a:p>
            <a:pPr lvl="2">
              <a:spcBef>
                <a:spcPts val="300"/>
              </a:spcBef>
            </a:pPr>
            <a:r>
              <a:rPr lang="en-US" sz="1200">
                <a:latin typeface="Arial"/>
                <a:ea typeface="+mn-ea"/>
                <a:cs typeface="+mn-cs"/>
              </a:rPr>
              <a:t>For the quarter, R&amp;B had organic revenue growth</a:t>
            </a:r>
            <a:r>
              <a:rPr lang="en-US" sz="1200" baseline="30000">
                <a:latin typeface="Arial"/>
                <a:ea typeface="+mn-ea"/>
                <a:cs typeface="+mn-cs"/>
              </a:rPr>
              <a:t>2</a:t>
            </a:r>
            <a:r>
              <a:rPr lang="en-US" sz="1200">
                <a:latin typeface="Arial"/>
                <a:ea typeface="+mn-ea"/>
                <a:cs typeface="+mn-cs"/>
              </a:rPr>
              <a:t> of 7%. </a:t>
            </a:r>
          </a:p>
          <a:p>
            <a:pPr lvl="3">
              <a:spcBef>
                <a:spcPts val="300"/>
              </a:spcBef>
            </a:pPr>
            <a:r>
              <a:rPr lang="en-US" sz="1200">
                <a:latin typeface="Arial"/>
                <a:ea typeface="+mn-ea"/>
                <a:cs typeface="+mn-cs"/>
              </a:rPr>
              <a:t>CRB generated organic revenue growth of 8% driven by higher levels of new business activity and strong client retention globally. </a:t>
            </a:r>
          </a:p>
          <a:p>
            <a:pPr lvl="3">
              <a:spcBef>
                <a:spcPts val="300"/>
              </a:spcBef>
            </a:pPr>
            <a:r>
              <a:rPr lang="en-US" sz="1200">
                <a:latin typeface="Arial"/>
                <a:ea typeface="+mn-ea"/>
                <a:cs typeface="+mn-cs"/>
              </a:rPr>
              <a:t>ICT organic revenue growth of 3% for the quarter driven by the Consulting and Technology practices</a:t>
            </a:r>
            <a:endParaRPr lang="en-US" sz="1200">
              <a:effectLst/>
            </a:endParaRPr>
          </a:p>
          <a:p>
            <a:pPr lvl="2">
              <a:spcBef>
                <a:spcPts val="300"/>
              </a:spcBef>
            </a:pPr>
            <a:r>
              <a:rPr lang="en-US" sz="1200">
                <a:latin typeface="Arial"/>
                <a:ea typeface="+mn-ea"/>
                <a:cs typeface="+mn-cs"/>
              </a:rPr>
              <a:t>Operating income of $226 million in the quarter increased by 11%.</a:t>
            </a:r>
          </a:p>
          <a:p>
            <a:pPr lvl="2">
              <a:spcBef>
                <a:spcPts val="300"/>
              </a:spcBef>
            </a:pPr>
            <a:r>
              <a:rPr lang="en-US" sz="1200">
                <a:latin typeface="Arial"/>
                <a:ea typeface="+mn-ea"/>
                <a:cs typeface="+mn-cs"/>
              </a:rPr>
              <a:t>Operating margin improved by 120 bps primarily due to operating leverage driven by strong organic revenue growth and savings from the Transformation program which were partially offset by headwinds from decreased interest income and foreign currency fluctuations.</a:t>
            </a:r>
            <a:endParaRPr lang="en-US" sz="1200">
              <a:highlight>
                <a:srgbClr val="FFFF00"/>
              </a:highlight>
              <a:latin typeface="Arial"/>
              <a:ea typeface="+mn-ea"/>
              <a:cs typeface="+mn-cs"/>
            </a:endParaRPr>
          </a:p>
        </p:txBody>
      </p:sp>
      <p:sp>
        <p:nvSpPr>
          <p:cNvPr id="5" name="Title 4">
            <a:extLst>
              <a:ext uri="{FF2B5EF4-FFF2-40B4-BE49-F238E27FC236}">
                <a16:creationId xmlns:a16="http://schemas.microsoft.com/office/drawing/2014/main" id="{7447C310-A004-4F7A-A886-BC876E5F88AB}"/>
              </a:ext>
            </a:extLst>
          </p:cNvPr>
          <p:cNvSpPr>
            <a:spLocks noGrp="1"/>
          </p:cNvSpPr>
          <p:nvPr>
            <p:ph type="title"/>
          </p:nvPr>
        </p:nvSpPr>
        <p:spPr/>
        <p:txBody>
          <a:bodyPr vert="horz"/>
          <a:lstStyle/>
          <a:p>
            <a:r>
              <a:rPr lang="en-US"/>
              <a:t>Quarterly Segment Performance: Risk &amp; Broking</a:t>
            </a:r>
            <a:endParaRPr lang="en-GB" sz="1600"/>
          </a:p>
        </p:txBody>
      </p:sp>
      <p:sp>
        <p:nvSpPr>
          <p:cNvPr id="6" name="Footer Placeholder 5">
            <a:extLst>
              <a:ext uri="{FF2B5EF4-FFF2-40B4-BE49-F238E27FC236}">
                <a16:creationId xmlns:a16="http://schemas.microsoft.com/office/drawing/2014/main" id="{B66A08FC-678A-472F-A65A-A92DDAD3E4DF}"/>
              </a:ext>
            </a:extLst>
          </p:cNvPr>
          <p:cNvSpPr>
            <a:spLocks noGrp="1"/>
          </p:cNvSpPr>
          <p:nvPr>
            <p:ph type="ftr" sz="quarter" idx="10"/>
          </p:nvPr>
        </p:nvSpPr>
        <p:spPr>
          <a:xfrm>
            <a:off x="457198" y="6519673"/>
            <a:ext cx="8885240" cy="90134"/>
          </a:xfrm>
        </p:spPr>
        <p:txBody>
          <a:bodyPr/>
          <a:lstStyle/>
          <a:p>
            <a:r>
              <a:rPr lang="en-US"/>
              <a:t>© 2025 WTW. All rights reserved. See “WTW Forward-Looking Statements“ above for information about forward-looking statements and cautionary language, including how actual results may differ materially from those in the slide presentation.</a:t>
            </a:r>
          </a:p>
        </p:txBody>
      </p:sp>
      <p:graphicFrame>
        <p:nvGraphicFramePr>
          <p:cNvPr id="34" name="Chart 33">
            <a:extLst>
              <a:ext uri="{FF2B5EF4-FFF2-40B4-BE49-F238E27FC236}">
                <a16:creationId xmlns:a16="http://schemas.microsoft.com/office/drawing/2014/main" id="{ED0029C1-E64E-DD04-17CD-B47855AFEF23}"/>
              </a:ext>
            </a:extLst>
          </p:cNvPr>
          <p:cNvGraphicFramePr/>
          <p:nvPr>
            <p:custDataLst>
              <p:tags r:id="rId2"/>
            </p:custDataLst>
            <p:extLst>
              <p:ext uri="{D42A27DB-BD31-4B8C-83A1-F6EECF244321}">
                <p14:modId xmlns:p14="http://schemas.microsoft.com/office/powerpoint/2010/main" val="2667658043"/>
              </p:ext>
            </p:extLst>
          </p:nvPr>
        </p:nvGraphicFramePr>
        <p:xfrm>
          <a:off x="6729413" y="2014538"/>
          <a:ext cx="1571625" cy="1460500"/>
        </p:xfrm>
        <a:graphic>
          <a:graphicData uri="http://schemas.openxmlformats.org/drawingml/2006/chart">
            <c:chart xmlns:c="http://schemas.openxmlformats.org/drawingml/2006/chart" xmlns:r="http://schemas.openxmlformats.org/officeDocument/2006/relationships" r:id="rId13"/>
          </a:graphicData>
        </a:graphic>
      </p:graphicFrame>
      <p:sp>
        <p:nvSpPr>
          <p:cNvPr id="18" name="Text Placeholder 2">
            <a:extLst>
              <a:ext uri="{FF2B5EF4-FFF2-40B4-BE49-F238E27FC236}">
                <a16:creationId xmlns:a16="http://schemas.microsoft.com/office/drawing/2014/main" id="{20CC5F05-17BC-442D-8793-E13A0A983148}"/>
              </a:ext>
            </a:extLst>
          </p:cNvPr>
          <p:cNvSpPr>
            <a:spLocks noGrp="1"/>
          </p:cNvSpPr>
          <p:nvPr>
            <p:custDataLst>
              <p:tags r:id="rId3"/>
            </p:custDataLst>
          </p:nvPr>
        </p:nvSpPr>
        <p:spPr bwMode="auto">
          <a:xfrm>
            <a:off x="6910388" y="3451226"/>
            <a:ext cx="504825" cy="2127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a:pPr>
            <a:fld id="{72EF0B71-3E9F-4393-9119-8CAC029940FB}" type="datetime'''''''Q''''''''1''''''''''-''''''25'''''''''">
              <a:rPr lang="pt-PT" altLang="en-US" sz="1400" b="0" smtClean="0">
                <a:solidFill>
                  <a:srgbClr val="000000"/>
                </a:solidFill>
              </a:rPr>
              <a:pPr algn="ctr">
                <a:spcBef>
                  <a:spcPct val="0"/>
                </a:spcBef>
                <a:spcAft>
                  <a:spcPct val="0"/>
                </a:spcAft>
                <a:defRPr/>
              </a:pPr>
              <a:t>Q1-25</a:t>
            </a:fld>
            <a:endParaRPr lang="pt-PT" sz="1400" b="0">
              <a:solidFill>
                <a:srgbClr val="000000"/>
              </a:solidFill>
            </a:endParaRPr>
          </a:p>
        </p:txBody>
      </p:sp>
      <p:sp>
        <p:nvSpPr>
          <p:cNvPr id="38" name="Text Placeholder 2">
            <a:extLst>
              <a:ext uri="{FF2B5EF4-FFF2-40B4-BE49-F238E27FC236}">
                <a16:creationId xmlns:a16="http://schemas.microsoft.com/office/drawing/2014/main" id="{50DBE028-C848-4EB6-A812-C2235B5E8ACB}"/>
              </a:ext>
            </a:extLst>
          </p:cNvPr>
          <p:cNvSpPr>
            <a:spLocks noGrp="1"/>
          </p:cNvSpPr>
          <p:nvPr>
            <p:custDataLst>
              <p:tags r:id="rId4"/>
            </p:custDataLst>
          </p:nvPr>
        </p:nvSpPr>
        <p:spPr bwMode="auto">
          <a:xfrm>
            <a:off x="7613650" y="3451226"/>
            <a:ext cx="504825" cy="2127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a:pPr>
            <a:fld id="{E02595D8-82FA-4917-8A5E-F1A7FAF74E65}" type="datetime'''''''''Q''''''''''''''''''''''''1''''''''-''''''''2''4'''''''">
              <a:rPr lang="en-US" altLang="en-US" sz="1400" b="0" smtClean="0">
                <a:solidFill>
                  <a:srgbClr val="000000"/>
                </a:solidFill>
              </a:rPr>
              <a:pPr algn="ctr">
                <a:spcBef>
                  <a:spcPct val="0"/>
                </a:spcBef>
                <a:spcAft>
                  <a:spcPct val="0"/>
                </a:spcAft>
                <a:defRPr/>
              </a:pPr>
              <a:t>Q1-24</a:t>
            </a:fld>
            <a:endParaRPr lang="en-US" altLang="en-US" sz="1400" b="0">
              <a:solidFill>
                <a:srgbClr val="000000"/>
              </a:solidFill>
              <a:cs typeface="Arial"/>
            </a:endParaRPr>
          </a:p>
        </p:txBody>
      </p:sp>
      <p:sp>
        <p:nvSpPr>
          <p:cNvPr id="19" name="Text Placeholder 2">
            <a:extLst>
              <a:ext uri="{FF2B5EF4-FFF2-40B4-BE49-F238E27FC236}">
                <a16:creationId xmlns:a16="http://schemas.microsoft.com/office/drawing/2014/main" id="{38560ADF-1861-476E-B533-A8351EAF976D}"/>
              </a:ext>
            </a:extLst>
          </p:cNvPr>
          <p:cNvSpPr>
            <a:spLocks noGrp="1"/>
          </p:cNvSpPr>
          <p:nvPr>
            <p:custDataLst>
              <p:tags r:id="rId5"/>
            </p:custDataLst>
          </p:nvPr>
        </p:nvSpPr>
        <p:spPr bwMode="gray">
          <a:xfrm>
            <a:off x="6824663" y="1827213"/>
            <a:ext cx="677863" cy="2444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8575" tIns="0" rIns="28575" bIns="0" numCol="1" spcCol="0" rtlCol="0" anchor="b" anchorCtr="0">
            <a:noAutofit/>
          </a:bodyPr>
          <a:lst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a:pPr>
            <a:r>
              <a:rPr lang="en-US" altLang="en-US" sz="1600">
                <a:sym typeface="+mn-lt"/>
              </a:rPr>
              <a:t>$1,027</a:t>
            </a:r>
            <a:endParaRPr lang="en-US" sz="1600">
              <a:sym typeface="+mn-lt"/>
            </a:endParaRPr>
          </a:p>
        </p:txBody>
      </p:sp>
      <p:sp>
        <p:nvSpPr>
          <p:cNvPr id="25" name="Text Placeholder 2">
            <a:extLst>
              <a:ext uri="{FF2B5EF4-FFF2-40B4-BE49-F238E27FC236}">
                <a16:creationId xmlns:a16="http://schemas.microsoft.com/office/drawing/2014/main" id="{33D48A76-8282-46E2-A097-CF73D2956B53}"/>
              </a:ext>
            </a:extLst>
          </p:cNvPr>
          <p:cNvSpPr>
            <a:spLocks noGrp="1"/>
          </p:cNvSpPr>
          <p:nvPr>
            <p:custDataLst>
              <p:tags r:id="rId6"/>
            </p:custDataLst>
          </p:nvPr>
        </p:nvSpPr>
        <p:spPr bwMode="gray">
          <a:xfrm>
            <a:off x="7612063" y="1889125"/>
            <a:ext cx="508000" cy="2444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8575" tIns="0" rIns="28575" bIns="0" numCol="1" spcCol="0" rtlCol="0" anchor="b" anchorCtr="0">
            <a:noAutofit/>
          </a:bodyPr>
          <a:lst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a:pPr>
            <a:r>
              <a:rPr lang="en-US" altLang="en-US" sz="1600">
                <a:solidFill>
                  <a:prstClr val="black"/>
                </a:solidFill>
                <a:sym typeface="+mn-lt"/>
              </a:rPr>
              <a:t>$978</a:t>
            </a:r>
            <a:endParaRPr lang="en-US" sz="1600">
              <a:solidFill>
                <a:srgbClr val="000000"/>
              </a:solidFill>
              <a:sym typeface="+mn-lt"/>
            </a:endParaRPr>
          </a:p>
        </p:txBody>
      </p:sp>
      <p:sp>
        <p:nvSpPr>
          <p:cNvPr id="52" name="TextBox 51">
            <a:extLst>
              <a:ext uri="{FF2B5EF4-FFF2-40B4-BE49-F238E27FC236}">
                <a16:creationId xmlns:a16="http://schemas.microsoft.com/office/drawing/2014/main" id="{20D03336-458E-4827-89EA-62AE44B75A62}"/>
              </a:ext>
            </a:extLst>
          </p:cNvPr>
          <p:cNvSpPr txBox="1"/>
          <p:nvPr/>
        </p:nvSpPr>
        <p:spPr>
          <a:xfrm>
            <a:off x="6061345" y="1338451"/>
            <a:ext cx="3281093" cy="338554"/>
          </a:xfrm>
          <a:prstGeom prst="rect">
            <a:avLst/>
          </a:prstGeom>
          <a:noFill/>
        </p:spPr>
        <p:txBody>
          <a:bodyPr wrap="square" rtlCol="0">
            <a:spAutoFit/>
          </a:bodyPr>
          <a:lstStyle/>
          <a:p>
            <a:r>
              <a:rPr lang="en-US" sz="1600" b="1">
                <a:solidFill>
                  <a:srgbClr val="7F35B2"/>
                </a:solidFill>
              </a:rPr>
              <a:t>Revenue ($M)</a:t>
            </a:r>
          </a:p>
        </p:txBody>
      </p:sp>
      <p:sp>
        <p:nvSpPr>
          <p:cNvPr id="68" name="Rectangle 67">
            <a:extLst>
              <a:ext uri="{FF2B5EF4-FFF2-40B4-BE49-F238E27FC236}">
                <a16:creationId xmlns:a16="http://schemas.microsoft.com/office/drawing/2014/main" id="{0ECB784D-F063-48D3-84EA-E77D5C1F6ACD}"/>
              </a:ext>
            </a:extLst>
          </p:cNvPr>
          <p:cNvSpPr/>
          <p:nvPr/>
        </p:nvSpPr>
        <p:spPr bwMode="auto">
          <a:xfrm>
            <a:off x="8961120" y="1366232"/>
            <a:ext cx="2743200" cy="2434148"/>
          </a:xfrm>
          <a:prstGeom prst="rect">
            <a:avLst/>
          </a:prstGeom>
          <a:solidFill>
            <a:schemeClr val="bg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600" b="0" i="0">
              <a:solidFill>
                <a:schemeClr val="accent4"/>
              </a:solidFill>
              <a:latin typeface="+mn-lt"/>
              <a:ea typeface="Roboto" panose="02000000000000000000" pitchFamily="2" charset="0"/>
              <a:cs typeface="Roboto" panose="02000000000000000000" pitchFamily="2" charset="0"/>
            </a:endParaRPr>
          </a:p>
        </p:txBody>
      </p:sp>
      <p:sp>
        <p:nvSpPr>
          <p:cNvPr id="69" name="TextBox 68">
            <a:extLst>
              <a:ext uri="{FF2B5EF4-FFF2-40B4-BE49-F238E27FC236}">
                <a16:creationId xmlns:a16="http://schemas.microsoft.com/office/drawing/2014/main" id="{E518618C-D808-415E-A524-84280EAB456A}"/>
              </a:ext>
            </a:extLst>
          </p:cNvPr>
          <p:cNvSpPr txBox="1"/>
          <p:nvPr/>
        </p:nvSpPr>
        <p:spPr>
          <a:xfrm>
            <a:off x="8961120" y="1349814"/>
            <a:ext cx="2743200" cy="584775"/>
          </a:xfrm>
          <a:prstGeom prst="rect">
            <a:avLst/>
          </a:prstGeom>
          <a:noFill/>
        </p:spPr>
        <p:txBody>
          <a:bodyPr wrap="square" rtlCol="0">
            <a:spAutoFit/>
          </a:bodyPr>
          <a:lstStyle/>
          <a:p>
            <a:r>
              <a:rPr lang="en-US" sz="1600" b="1">
                <a:solidFill>
                  <a:srgbClr val="7F35B2"/>
                </a:solidFill>
              </a:rPr>
              <a:t>Segment Operating Margin</a:t>
            </a:r>
            <a:r>
              <a:rPr lang="en-US" sz="1600" b="1" baseline="30000">
                <a:solidFill>
                  <a:srgbClr val="7F35B2"/>
                </a:solidFill>
              </a:rPr>
              <a:t>1</a:t>
            </a:r>
            <a:endParaRPr lang="en-US" sz="1600" b="1" strike="sngStrike" baseline="30000">
              <a:solidFill>
                <a:srgbClr val="FF0000"/>
              </a:solidFill>
            </a:endParaRPr>
          </a:p>
        </p:txBody>
      </p:sp>
      <p:graphicFrame>
        <p:nvGraphicFramePr>
          <p:cNvPr id="70" name="Table Placeholder 19">
            <a:extLst>
              <a:ext uri="{FF2B5EF4-FFF2-40B4-BE49-F238E27FC236}">
                <a16:creationId xmlns:a16="http://schemas.microsoft.com/office/drawing/2014/main" id="{7BAC864C-B8F1-41D7-A6E6-540DC3D7F517}"/>
              </a:ext>
            </a:extLst>
          </p:cNvPr>
          <p:cNvGraphicFramePr>
            <a:graphicFrameLocks/>
          </p:cNvGraphicFramePr>
          <p:nvPr>
            <p:extLst>
              <p:ext uri="{D42A27DB-BD31-4B8C-83A1-F6EECF244321}">
                <p14:modId xmlns:p14="http://schemas.microsoft.com/office/powerpoint/2010/main" val="3985636808"/>
              </p:ext>
            </p:extLst>
          </p:nvPr>
        </p:nvGraphicFramePr>
        <p:xfrm>
          <a:off x="6099048" y="3889898"/>
          <a:ext cx="5605272" cy="2225040"/>
        </p:xfrm>
        <a:graphic>
          <a:graphicData uri="http://schemas.openxmlformats.org/drawingml/2006/table">
            <a:tbl>
              <a:tblPr firstRow="1" bandRow="1">
                <a:tableStyleId>{6E25E649-3F16-4E02-A733-19D2CDBF48F0}</a:tableStyleId>
              </a:tblPr>
              <a:tblGrid>
                <a:gridCol w="3121424">
                  <a:extLst>
                    <a:ext uri="{9D8B030D-6E8A-4147-A177-3AD203B41FA5}">
                      <a16:colId xmlns:a16="http://schemas.microsoft.com/office/drawing/2014/main" val="319341504"/>
                    </a:ext>
                  </a:extLst>
                </a:gridCol>
                <a:gridCol w="1241924">
                  <a:extLst>
                    <a:ext uri="{9D8B030D-6E8A-4147-A177-3AD203B41FA5}">
                      <a16:colId xmlns:a16="http://schemas.microsoft.com/office/drawing/2014/main" val="2555187206"/>
                    </a:ext>
                  </a:extLst>
                </a:gridCol>
                <a:gridCol w="1241924">
                  <a:extLst>
                    <a:ext uri="{9D8B030D-6E8A-4147-A177-3AD203B41FA5}">
                      <a16:colId xmlns:a16="http://schemas.microsoft.com/office/drawing/2014/main" val="1911964037"/>
                    </a:ext>
                  </a:extLst>
                </a:gridCol>
              </a:tblGrid>
              <a:tr h="548640">
                <a:tc>
                  <a:txBody>
                    <a:bodyPr/>
                    <a:lstStyle/>
                    <a:p>
                      <a:r>
                        <a:rPr lang="en-US" sz="1600"/>
                        <a:t>Organic Revenue Growth</a:t>
                      </a:r>
                      <a:r>
                        <a:rPr lang="en-US" sz="1600" baseline="30000"/>
                        <a:t>2</a:t>
                      </a:r>
                    </a:p>
                  </a:txBody>
                  <a:tcPr anchor="ctr">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a:t>Q1-25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a:t>Q1-24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920875740"/>
                  </a:ext>
                </a:extLst>
              </a:tr>
              <a:tr h="548640">
                <a:tc>
                  <a:txBody>
                    <a:bodyPr/>
                    <a:lstStyle/>
                    <a:p>
                      <a:pPr algn="l"/>
                      <a:r>
                        <a:rPr lang="en-US" sz="1600"/>
                        <a:t>Corporate Risk &amp; Broking (CRB)</a:t>
                      </a:r>
                    </a:p>
                  </a:txBody>
                  <a:tcPr anchor="ctr">
                    <a:lnT w="12700" cap="flat" cmpd="sng" algn="ctr">
                      <a:noFill/>
                      <a:prstDash val="solid"/>
                      <a:round/>
                      <a:headEnd type="none" w="med" len="med"/>
                      <a:tailEnd type="none" w="med" len="med"/>
                    </a:lnT>
                  </a:tcPr>
                </a:tc>
                <a:tc>
                  <a:txBody>
                    <a:bodyPr/>
                    <a:lstStyle/>
                    <a:p>
                      <a:pPr algn="ctr"/>
                      <a:r>
                        <a:rPr lang="en-US" sz="1600"/>
                        <a:t>8%</a:t>
                      </a:r>
                    </a:p>
                  </a:txBody>
                  <a:tcPr anchor="ctr">
                    <a:lnT w="12700" cap="flat" cmpd="sng" algn="ctr">
                      <a:noFill/>
                      <a:prstDash val="solid"/>
                      <a:round/>
                      <a:headEnd type="none" w="med" len="med"/>
                      <a:tailEnd type="none" w="med" len="med"/>
                    </a:lnT>
                  </a:tcPr>
                </a:tc>
                <a:tc>
                  <a:txBody>
                    <a:bodyPr/>
                    <a:lstStyle/>
                    <a:p>
                      <a:pPr algn="ctr"/>
                      <a:r>
                        <a:rPr lang="en-US" sz="1600"/>
                        <a:t>9%</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2899066455"/>
                  </a:ext>
                </a:extLst>
              </a:tr>
              <a:tr h="548640">
                <a:tc>
                  <a:txBody>
                    <a:bodyPr/>
                    <a:lstStyle/>
                    <a:p>
                      <a:pPr algn="l"/>
                      <a:r>
                        <a:rPr lang="en-US" sz="1600"/>
                        <a:t>Insurance Consulting &amp; Technology (ICT)</a:t>
                      </a:r>
                    </a:p>
                  </a:txBody>
                  <a:tcPr anchor="ctr"/>
                </a:tc>
                <a:tc>
                  <a:txBody>
                    <a:bodyPr/>
                    <a:lstStyle/>
                    <a:p>
                      <a:pPr algn="ctr"/>
                      <a:r>
                        <a:rPr lang="en-US" sz="1600"/>
                        <a:t>3%</a:t>
                      </a:r>
                    </a:p>
                  </a:txBody>
                  <a:tcPr anchor="ctr"/>
                </a:tc>
                <a:tc>
                  <a:txBody>
                    <a:bodyPr/>
                    <a:lstStyle/>
                    <a:p>
                      <a:pPr algn="ctr"/>
                      <a:r>
                        <a:rPr lang="en-US" sz="1600"/>
                        <a:t>0%</a:t>
                      </a:r>
                    </a:p>
                  </a:txBody>
                  <a:tcPr anchor="ctr"/>
                </a:tc>
                <a:extLst>
                  <a:ext uri="{0D108BD9-81ED-4DB2-BD59-A6C34878D82A}">
                    <a16:rowId xmlns:a16="http://schemas.microsoft.com/office/drawing/2014/main" val="639212963"/>
                  </a:ext>
                </a:extLst>
              </a:tr>
              <a:tr h="548640">
                <a:tc>
                  <a:txBody>
                    <a:bodyPr/>
                    <a:lstStyle/>
                    <a:p>
                      <a:pPr algn="l"/>
                      <a:r>
                        <a:rPr lang="en-US" sz="1600" b="1">
                          <a:solidFill>
                            <a:schemeClr val="bg1"/>
                          </a:solidFill>
                        </a:rPr>
                        <a:t>Risk &amp; Broking</a:t>
                      </a:r>
                    </a:p>
                  </a:txBody>
                  <a:tcPr anchor="ctr">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US" sz="1600" b="1">
                          <a:solidFill>
                            <a:schemeClr val="bg1"/>
                          </a:solidFill>
                        </a:rPr>
                        <a:t>7%</a:t>
                      </a:r>
                    </a:p>
                  </a:txBody>
                  <a:tcPr anchor="ctr">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US" sz="1600" b="1">
                          <a:solidFill>
                            <a:schemeClr val="bg1"/>
                          </a:solidFill>
                        </a:rPr>
                        <a:t>8%</a:t>
                      </a:r>
                    </a:p>
                  </a:txBody>
                  <a:tcPr anchor="ctr">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741816874"/>
                  </a:ext>
                </a:extLst>
              </a:tr>
            </a:tbl>
          </a:graphicData>
        </a:graphic>
      </p:graphicFrame>
      <p:graphicFrame>
        <p:nvGraphicFramePr>
          <p:cNvPr id="54" name="Chart 53">
            <a:extLst>
              <a:ext uri="{FF2B5EF4-FFF2-40B4-BE49-F238E27FC236}">
                <a16:creationId xmlns:a16="http://schemas.microsoft.com/office/drawing/2014/main" id="{26A832E2-89D6-E4DC-9FF4-8AEB43FF7B9E}"/>
              </a:ext>
            </a:extLst>
          </p:cNvPr>
          <p:cNvGraphicFramePr/>
          <p:nvPr>
            <p:custDataLst>
              <p:tags r:id="rId7"/>
            </p:custDataLst>
            <p:extLst>
              <p:ext uri="{D42A27DB-BD31-4B8C-83A1-F6EECF244321}">
                <p14:modId xmlns:p14="http://schemas.microsoft.com/office/powerpoint/2010/main" val="918325471"/>
              </p:ext>
            </p:extLst>
          </p:nvPr>
        </p:nvGraphicFramePr>
        <p:xfrm>
          <a:off x="8562975" y="1601788"/>
          <a:ext cx="3619500" cy="2138362"/>
        </p:xfrm>
        <a:graphic>
          <a:graphicData uri="http://schemas.openxmlformats.org/drawingml/2006/chart">
            <c:chart xmlns:c="http://schemas.openxmlformats.org/drawingml/2006/chart" xmlns:r="http://schemas.openxmlformats.org/officeDocument/2006/relationships" r:id="rId14"/>
          </a:graphicData>
        </a:graphic>
      </p:graphicFrame>
      <p:sp>
        <p:nvSpPr>
          <p:cNvPr id="74" name="Text Placeholder 2">
            <a:extLst>
              <a:ext uri="{FF2B5EF4-FFF2-40B4-BE49-F238E27FC236}">
                <a16:creationId xmlns:a16="http://schemas.microsoft.com/office/drawing/2014/main" id="{7B9BA8B6-8EFA-492B-B1E7-9A566DA600C4}"/>
              </a:ext>
            </a:extLst>
          </p:cNvPr>
          <p:cNvSpPr>
            <a:spLocks noGrp="1"/>
          </p:cNvSpPr>
          <p:nvPr>
            <p:custDataLst>
              <p:tags r:id="rId8"/>
            </p:custDataLst>
          </p:nvPr>
        </p:nvSpPr>
        <p:spPr bwMode="auto">
          <a:xfrm>
            <a:off x="9767888" y="3451226"/>
            <a:ext cx="504825" cy="2127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a:pPr>
            <a:fld id="{56DB851C-DE3F-46E1-980E-24A0BE50FAD6}" type="datetime'''Q''1''''''''''''''-''''''''''''''2''5'''''''''''">
              <a:rPr lang="en-US" altLang="en-US" sz="1400" b="0" smtClean="0">
                <a:solidFill>
                  <a:srgbClr val="000000"/>
                </a:solidFill>
              </a:rPr>
              <a:pPr algn="ctr">
                <a:spcBef>
                  <a:spcPct val="0"/>
                </a:spcBef>
                <a:spcAft>
                  <a:spcPct val="0"/>
                </a:spcAft>
                <a:defRPr/>
              </a:pPr>
              <a:t>Q1-25</a:t>
            </a:fld>
            <a:endParaRPr lang="en-US" altLang="en-US" sz="1400" b="0">
              <a:solidFill>
                <a:srgbClr val="000000"/>
              </a:solidFill>
              <a:cs typeface="Arial"/>
            </a:endParaRPr>
          </a:p>
        </p:txBody>
      </p:sp>
      <p:sp>
        <p:nvSpPr>
          <p:cNvPr id="76" name="Text Placeholder 2">
            <a:extLst>
              <a:ext uri="{FF2B5EF4-FFF2-40B4-BE49-F238E27FC236}">
                <a16:creationId xmlns:a16="http://schemas.microsoft.com/office/drawing/2014/main" id="{095CE52F-898A-4EF2-BE02-76A75CEAD6AA}"/>
              </a:ext>
            </a:extLst>
          </p:cNvPr>
          <p:cNvSpPr>
            <a:spLocks noGrp="1"/>
          </p:cNvSpPr>
          <p:nvPr>
            <p:custDataLst>
              <p:tags r:id="rId9"/>
            </p:custDataLst>
          </p:nvPr>
        </p:nvSpPr>
        <p:spPr bwMode="auto">
          <a:xfrm>
            <a:off x="10471150" y="3451226"/>
            <a:ext cx="504825" cy="2127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a:pPr>
            <a:fld id="{2914D248-D24F-4EA9-8CFD-430AA56A6A6E}" type="datetime'''''Q''''''''''''''1''''''''''''''''''-2''''''4'''">
              <a:rPr lang="en-US" altLang="en-US" sz="1400" b="0" smtClean="0">
                <a:solidFill>
                  <a:srgbClr val="000000"/>
                </a:solidFill>
              </a:rPr>
              <a:pPr algn="ctr">
                <a:spcBef>
                  <a:spcPct val="0"/>
                </a:spcBef>
                <a:spcAft>
                  <a:spcPct val="0"/>
                </a:spcAft>
                <a:defRPr/>
              </a:pPr>
              <a:t>Q1-24</a:t>
            </a:fld>
            <a:endParaRPr lang="pt-PT" sz="1400" b="0">
              <a:solidFill>
                <a:srgbClr val="000000"/>
              </a:solidFill>
            </a:endParaRPr>
          </a:p>
        </p:txBody>
      </p:sp>
      <p:cxnSp>
        <p:nvCxnSpPr>
          <p:cNvPr id="47" name="Straight Connector 46">
            <a:extLst>
              <a:ext uri="{FF2B5EF4-FFF2-40B4-BE49-F238E27FC236}">
                <a16:creationId xmlns:a16="http://schemas.microsoft.com/office/drawing/2014/main" id="{88EC83E9-BD68-493D-BC12-9F28F8256E61}"/>
              </a:ext>
            </a:extLst>
          </p:cNvPr>
          <p:cNvCxnSpPr>
            <a:cxnSpLocks/>
          </p:cNvCxnSpPr>
          <p:nvPr/>
        </p:nvCxnSpPr>
        <p:spPr>
          <a:xfrm>
            <a:off x="6099048" y="1350622"/>
            <a:ext cx="2743200" cy="0"/>
          </a:xfrm>
          <a:prstGeom prst="line">
            <a:avLst/>
          </a:prstGeom>
          <a:solidFill>
            <a:schemeClr val="bg1"/>
          </a:solidFill>
          <a:ln w="28575">
            <a:solidFill>
              <a:srgbClr val="7F35B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DC203B3-799D-4F01-B755-604481F840CD}"/>
              </a:ext>
            </a:extLst>
          </p:cNvPr>
          <p:cNvCxnSpPr>
            <a:cxnSpLocks/>
          </p:cNvCxnSpPr>
          <p:nvPr/>
        </p:nvCxnSpPr>
        <p:spPr>
          <a:xfrm>
            <a:off x="6099048" y="3788927"/>
            <a:ext cx="2743200" cy="0"/>
          </a:xfrm>
          <a:prstGeom prst="line">
            <a:avLst/>
          </a:prstGeom>
          <a:solidFill>
            <a:schemeClr val="bg1"/>
          </a:solidFill>
          <a:ln w="28575">
            <a:solidFill>
              <a:srgbClr val="7F35B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D07B55C-3EF8-4B6D-9BB1-CE6F5301C4E4}"/>
              </a:ext>
            </a:extLst>
          </p:cNvPr>
          <p:cNvCxnSpPr>
            <a:cxnSpLocks/>
          </p:cNvCxnSpPr>
          <p:nvPr/>
        </p:nvCxnSpPr>
        <p:spPr>
          <a:xfrm>
            <a:off x="8961120" y="1350622"/>
            <a:ext cx="2743200" cy="0"/>
          </a:xfrm>
          <a:prstGeom prst="line">
            <a:avLst/>
          </a:prstGeom>
          <a:solidFill>
            <a:schemeClr val="bg1"/>
          </a:solidFill>
          <a:ln w="28575">
            <a:solidFill>
              <a:srgbClr val="7F35B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E5B4ED1-05B6-4FC0-AEFB-2C39EB2A5AE0}"/>
              </a:ext>
            </a:extLst>
          </p:cNvPr>
          <p:cNvCxnSpPr>
            <a:cxnSpLocks/>
          </p:cNvCxnSpPr>
          <p:nvPr/>
        </p:nvCxnSpPr>
        <p:spPr>
          <a:xfrm>
            <a:off x="8961120" y="3788927"/>
            <a:ext cx="2743200" cy="0"/>
          </a:xfrm>
          <a:prstGeom prst="line">
            <a:avLst/>
          </a:prstGeom>
          <a:solidFill>
            <a:schemeClr val="bg1"/>
          </a:solidFill>
          <a:ln w="28575">
            <a:solidFill>
              <a:srgbClr val="7F35B2"/>
            </a:solidFill>
          </a:ln>
        </p:spPr>
        <p:style>
          <a:lnRef idx="1">
            <a:schemeClr val="accent1"/>
          </a:lnRef>
          <a:fillRef idx="0">
            <a:schemeClr val="accent1"/>
          </a:fillRef>
          <a:effectRef idx="0">
            <a:schemeClr val="accent1"/>
          </a:effectRef>
          <a:fontRef idx="minor">
            <a:schemeClr val="tx1"/>
          </a:fontRef>
        </p:style>
      </p:cxnSp>
      <p:sp>
        <p:nvSpPr>
          <p:cNvPr id="26" name="Slide Number Placeholder 2">
            <a:extLst>
              <a:ext uri="{FF2B5EF4-FFF2-40B4-BE49-F238E27FC236}">
                <a16:creationId xmlns:a16="http://schemas.microsoft.com/office/drawing/2014/main" id="{65C3575E-2F34-44B7-A5DD-3BBD2C3CACBC}"/>
              </a:ext>
            </a:extLst>
          </p:cNvPr>
          <p:cNvSpPr>
            <a:spLocks noGrp="1"/>
          </p:cNvSpPr>
          <p:nvPr>
            <p:ph type="sldNum" sz="quarter" idx="21"/>
          </p:nvPr>
        </p:nvSpPr>
        <p:spPr>
          <a:xfrm>
            <a:off x="11427675" y="6437376"/>
            <a:ext cx="306387" cy="208758"/>
          </a:xfrm>
        </p:spPr>
        <p:txBody>
          <a:bodyPr/>
          <a:lstStyle/>
          <a:p>
            <a:fld id="{63DCA5C9-2E11-4C67-86EB-AE1DE127DC64}" type="slidenum">
              <a:rPr lang="en-US" smtClean="0"/>
              <a:pPr/>
              <a:t>9</a:t>
            </a:fld>
            <a:endParaRPr lang="en-US"/>
          </a:p>
        </p:txBody>
      </p:sp>
      <p:sp>
        <p:nvSpPr>
          <p:cNvPr id="4" name="TextBox 3">
            <a:extLst>
              <a:ext uri="{FF2B5EF4-FFF2-40B4-BE49-F238E27FC236}">
                <a16:creationId xmlns:a16="http://schemas.microsoft.com/office/drawing/2014/main" id="{FDEFB6E7-8607-6F74-E2A0-21750E6A64EB}"/>
              </a:ext>
            </a:extLst>
          </p:cNvPr>
          <p:cNvSpPr txBox="1"/>
          <p:nvPr/>
        </p:nvSpPr>
        <p:spPr>
          <a:xfrm>
            <a:off x="506095" y="6006489"/>
            <a:ext cx="5711825" cy="430887"/>
          </a:xfrm>
          <a:prstGeom prst="rect">
            <a:avLst/>
          </a:prstGeom>
          <a:noFill/>
        </p:spPr>
        <p:txBody>
          <a:bodyPr wrap="square">
            <a:spAutoFit/>
          </a:bodyPr>
          <a:lstStyle/>
          <a:p>
            <a:r>
              <a:rPr lang="en-US" sz="700">
                <a:solidFill>
                  <a:prstClr val="black"/>
                </a:solidFill>
                <a:latin typeface="Arial"/>
              </a:rPr>
              <a:t>1</a:t>
            </a:r>
            <a:r>
              <a:rPr kumimoji="0" lang="en-US" sz="700" b="0" i="0" u="none" strike="noStrike" kern="1200" cap="none" spc="0" normalizeH="0" baseline="0" noProof="0">
                <a:ln>
                  <a:noFill/>
                </a:ln>
                <a:solidFill>
                  <a:prstClr val="black"/>
                </a:solidFill>
                <a:effectLst/>
                <a:uLnTx/>
                <a:uFillTx/>
                <a:latin typeface="Arial"/>
                <a:ea typeface="+mn-ea"/>
                <a:cs typeface="+mn-cs"/>
              </a:rPr>
              <a:t> Includes Segment financial measures. See accompanying Earnings Release for Supplemental Segment Information.</a:t>
            </a:r>
          </a:p>
          <a:p>
            <a:r>
              <a:rPr lang="en-US" sz="700">
                <a:solidFill>
                  <a:srgbClr val="000000"/>
                </a:solidFill>
                <a:latin typeface="Arial" panose="020B0604020202020204" pitchFamily="34" charset="0"/>
                <a:cs typeface="Arial" panose="020B0604020202020204" pitchFamily="34" charset="0"/>
              </a:rPr>
              <a:t>2 Signifies Non-GAAP financial measure. See Appendix I for Non-GAAP </a:t>
            </a:r>
            <a:r>
              <a:rPr lang="en-US" sz="700">
                <a:solidFill>
                  <a:srgbClr val="000000"/>
                </a:solidFill>
                <a:cs typeface="Arial" panose="020B0604020202020204" pitchFamily="34" charset="0"/>
              </a:rPr>
              <a:t>reconciliations</a:t>
            </a:r>
            <a:r>
              <a:rPr lang="en-US" sz="700">
                <a:solidFill>
                  <a:srgbClr val="000000"/>
                </a:solidFill>
              </a:rPr>
              <a:t>.</a:t>
            </a:r>
          </a:p>
          <a:p>
            <a:endParaRPr lang="en-US" sz="800">
              <a:effectLst/>
            </a:endParaRPr>
          </a:p>
        </p:txBody>
      </p:sp>
    </p:spTree>
    <p:extLst>
      <p:ext uri="{BB962C8B-B14F-4D97-AF65-F5344CB8AC3E}">
        <p14:creationId xmlns:p14="http://schemas.microsoft.com/office/powerpoint/2010/main" val="36971469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THINKCELLPRESENTATIONDONOTDELETE" val="&lt;?xml version=&quot;1.0&quot; encoding=&quot;UTF-16&quot; standalone=&quot;yes&quot;?&gt;&lt;root reqver=&quot;28224&quot;&gt;&lt;version val=&quot;3568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1&quot;&gt;&lt;elem m_fUsage=&quot;1.83682752782310831918E+00&quot;&gt;&lt;m_msothmcolidx val=&quot;0&quot;/&gt;&lt;m_rgb r=&quot;7F&quot; g=&quot;35&quot; b=&quot;B2&quot;/&gt;&lt;/elem&gt;&lt;elem m_fUsage=&quot;1.31949000000000005173E+00&quot;&gt;&lt;m_msothmcolidx val=&quot;0&quot;/&gt;&lt;m_rgb r=&quot;B4&quot; g=&quot;7B&quot; b=&quot;D9&quot;/&gt;&lt;/elem&gt;&lt;elem m_fUsage=&quot;1.28242953648100010966E+00&quot;&gt;&lt;m_msothmcolidx val=&quot;0&quot;/&gt;&lt;m_rgb r=&quot;C2&quot; g=&quot;A8&quot; b=&quot;F0&quot;/&gt;&lt;/elem&gt;&lt;elem m_fUsage=&quot;8.10000000000000053291E-01&quot;&gt;&lt;m_msothmcolidx val=&quot;0&quot;/&gt;&lt;m_rgb r=&quot;B9&quot; g=&quot;84&quot; b=&quot;DB&quot;/&gt;&lt;/elem&gt;&lt;elem m_fUsage=&quot;6.56100000000000127542E-01&quot;&gt;&lt;m_msothmcolidx val=&quot;0&quot;/&gt;&lt;m_rgb r=&quot;90&quot; g=&quot;4F&quot; b=&quot;BC&quot;/&gt;&lt;/elem&gt;&lt;elem m_fUsage=&quot;5.67997178922900136655E-01&quot;&gt;&lt;m_msothmcolidx val=&quot;0&quot;/&gt;&lt;m_rgb r=&quot;E6&quot; g=&quot;E6&quot; b=&quot;E6&quot;/&gt;&lt;/elem&gt;&lt;elem m_fUsage=&quot;5.31441000000000163261E-01&quot;&gt;&lt;m_msothmcolidx val=&quot;0&quot;/&gt;&lt;m_rgb r=&quot;E6&quot; g=&quot;D2&quot; b=&quot;F2&quot;/&gt;&lt;/elem&gt;&lt;elem m_fUsage=&quot;5.22505660767299318081E-01&quot;&gt;&lt;m_msothmcolidx val=&quot;0&quot;/&gt;&lt;m_rgb r=&quot;EA&quot; g=&quot;C7&quot; b=&quot;F1&quot;/&gt;&lt;/elem&gt;&lt;elem m_fUsage=&quot;4.78296900000000135833E-01&quot;&gt;&lt;m_msothmcolidx val=&quot;0&quot;/&gt;&lt;m_rgb r=&quot;E6&quot; g=&quot;7B&quot; b=&quot;D6&quot;/&gt;&lt;/elem&gt;&lt;elem m_fUsage=&quot;4.30467210000000155556E-01&quot;&gt;&lt;m_msothmcolidx val=&quot;0&quot;/&gt;&lt;m_rgb r=&quot;00&quot; g=&quot;A0&quot; b=&quot;D2&quot;/&gt;&lt;/elem&gt;&lt;elem m_fUsage=&quot;3.48678440100000153201E-01&quot;&gt;&lt;m_msothmcolidx val=&quot;0&quot;/&gt;&lt;m_rgb r=&quot;E4&quot; g=&quot;E4&quot; b=&quot;E4&quot;/&gt;&lt;/elem&gt;&lt;/m_vecMRU&gt;&lt;/m_mruColor&gt;&lt;m_eweekdayFirstOfWeek val=&quot;1&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bxDEu_ih9uJrl2eD9PatQ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pFmpnKu7j8lyXLQec4OoL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W3ujXxTWU.eaDMa5xmHrm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fN.IlzM92bdKuc4wgURb3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qFa5v5RxfggcjlFcr1QgA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guEhy0jn7fQ2XxwQmHT2Z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KCbLeuf.TspBoOP7kug1p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Taly0C61aYigBW0XfkuwX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iST8vHhpByNBdMKKtiD.3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A93AKjbygyWvhgRaoqMFU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jwb.IS73R6yMinpjgNpug"/>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RERzU1svq2.S3goTIaJRl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XcOq._BRB4T.MyaNLX5dc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SBmLzi3nDLY4vSHo5QHeH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Semzhwzymk7v2CDChpQfb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g.ntsjnH79WSPLsw.dZ7F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5e8yj9e5wwROQPhMGeqv1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fC0YZ9jLubXo6tpaCr.US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5xJYNw1QCAMTg18mAc4KV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EsEW.oNVy1nIsch_7Chi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OgOqFb0WMcxMRz5BjiFBj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SJinYNHRH25NRGiC3UCFy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Djk19yYfZA2wBJYF87U87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whti8SYRoH6voqEDwJLFq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WLxoz_W7qYIgoZ58jE80a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wxho8jJa_vFfrgjMtPbDu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LHMuxtE8CZYDibnG_eCMX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OkGLu.kfquHaRxVIxmOa8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5.XSEulD2bghd.FiCqGlnw"/>
</p:tagLst>
</file>

<file path=ppt/tags/tag130.xml><?xml version="1.0" encoding="utf-8"?>
<p:tagLst xmlns:a="http://schemas.openxmlformats.org/drawingml/2006/main" xmlns:r="http://schemas.openxmlformats.org/officeDocument/2006/relationships" xmlns:p="http://schemas.openxmlformats.org/presentationml/2006/main">
  <p:tag name="AFSPANMODE" val="span"/>
</p:tagLst>
</file>

<file path=ppt/tags/tag131.xml><?xml version="1.0" encoding="utf-8"?>
<p:tagLst xmlns:a="http://schemas.openxmlformats.org/drawingml/2006/main" xmlns:r="http://schemas.openxmlformats.org/officeDocument/2006/relationships" xmlns:p="http://schemas.openxmlformats.org/presentationml/2006/main">
  <p:tag name="SA_SHORTNAME" val="General"/>
  <p:tag name="SA_DIALOGNAME" val="One-column content"/>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7_1EzCAHI1SzDmazLlOW.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6pkugljRS4wQAWQSx9ld4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jfL6GJYf9_jsXCsM5qO6Z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CYw7YD16TVg0Amx5qaWWx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ki_9fcKoxUC0AOa3Y95I8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bxcrrZJ2j70ege7V4Rnpu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0TIVOT0XBdPiAr0JkmwAF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fcYB9vVU83Ynz8T8NzJDL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8u6mseslkxgAMht2q8T3G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eAxF.6spzswLRr3g4VEIN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uq6QE2LIpY.qoec2xcniN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30cFAldqByceP4N5a.R7p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xQgpV8.ZmTayJkvIvAbDU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jV3qGHE7HJ7Y_RJgsHYh1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NEG5mzT.QddyCRuJguvCf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Gvr5r61cFTNiypHn.uiDm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5G9KGSXZX5EV8sVbzvBxm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nxlzZrAw48EkqEauqHtgY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wKeGd4xBrmfbTXAKm5y6o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k1HSYp.yg7.PSxhoQNnra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gFormj4v.bG24nKPelLyU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QLi3E10laltlH.Ix5Ps2J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vXUbRpiUwPKOP2lj2t43U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pqd.Qt3ivn4JjRgRGqPST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skqhqra2gDu5PUKl_JD5p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gsncjb5fnpmjoXUei37xK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xQgpV8.ZmTayJkvIvAbDU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TEivDYEjHAn0P8bNdS_8O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PZww0NmzsDynxYbwL5JW6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fwtYsimIFpayU36zkzT4J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VuIYMIyHtg46Y8Ez0YoyB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RKDh4WlyabnPyRoSebAmc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BfpZoqXT41D5UwtrFN9NJ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sTaFTcAfTYuyFqkXrtUzj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oulrfjtX22UaXzaUSxE6C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XjC1pBvxqSTVFd3k95ruq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wMcIZR7iVejzRPrSiczco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S.KUl5eQKaKOp3c5nE8Tb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0Ym3eOQaPRIc_JxzxILVI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gsncjb5fnpmjoXUei37xKQ"/>
</p:tagLst>
</file>

<file path=ppt/tags/tag172.xml><?xml version="1.0" encoding="utf-8"?>
<p:tagLst xmlns:a="http://schemas.openxmlformats.org/drawingml/2006/main" xmlns:r="http://schemas.openxmlformats.org/officeDocument/2006/relationships" xmlns:p="http://schemas.openxmlformats.org/presentationml/2006/main">
  <p:tag name="SA_SHORTNAME" val="General"/>
  <p:tag name="SA_DIALOGNAME" val="One-column content"/>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SA_SHORTNAME" val="General"/>
  <p:tag name="SA_DIALOGNAME" val="One-column content"/>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jwb.IS73R6yMinpjgNpug"/>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P4MbJDUwRj5X2SIFBNIFG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WFTlDqOp.oINrnLWTkEPa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OgOqFb0WMcxMRz5BjiFBjQ"/>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zX5zpn5aXBvc2YIDZO9cNg"/>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DqDMYPV_NqFeP_E5wuroz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JVivNubVuGmKyu3pg5h.xA"/>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9mnZv3X505geicf7.4Z_O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TBpfWLL07CXxmUSTBOdxdQ"/>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p3ihqWIb.hA.zMTXszO5p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ior6vnCz.IOHz7BTnOzA4Q"/>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5.XSEulD2bghd.FiCqGln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grAByktRU5RY3XvWosE9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7CDDPXq_4zGnrDCWeVH5F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fcYB9vVU83Ynz8T8NzJDL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nxlzZrAw48EkqEauqHtgY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TEivDYEjHAn0P8bNdS_8O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u8R0wEGaRRtJIofmNz98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LQnD2BfWYNAAJqc7lpFum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rhQd19LSOPwDQpL8Se3ye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PYLu.Sc4EivFoARGFCVal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AR2qBMiPXCy5Y4YHe1P4G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Me0EMBVLETZ128EqZNIEx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MlEMlvqKsTCxgwvXVo2Yd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Qv8eFPp5taLrtiEDgP7bp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XdmSXe10EZNrDQZGj1PBF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bof3Vvwq1k.i96blEWLYr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YRCJwpPuNEiLGGsD5XTUi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jo4xG3csE55i2Hgs7pgRY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RyamlkhX2iu5u3osOuTXE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yZYvwCUst7smIkpZ4IVCg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iInuaQRShIxMzqAXt_Jtc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fz3SYOO.XyqSxgYPrDAUl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kDbdoJlv1b.zZwJhgKULs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5CJTbzXDsTCHLHa4NBNl6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J0mmXTzK08iRfUW69dv9s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bO2TZryrBrDLCLhUw0m4q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jLWDLwp0YxiqTorm8F9WO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YHr989cLg2gi3TIO_PZzu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vkCnITv1ZZjo1e3ZYD4mu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nYJS4nsEMSmm.A9jegXGZ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iCipjVxoOinxxAWE4fM2M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gaFGkjs08lXZTLNYDpf7V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rzah994fsxEULc9AOWNBJ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saGm0.0jImupHv48tdfUv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Pocez9sgg8XHRdAEIq1g9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7uxPWITFYmV82jCLoH3SM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5WHZkD0Mf4DSU_Bg.iGop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ANukBijkoI1R810ptWMjD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LWIdQwwY5dAF1EFawIc35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wFOXIcu.Vg6EOMelir67M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bq72OxCXT34sQmDL5R350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QnZEQLbtMo3BQzv9ZDd94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2679JJhJiM6ya0MyyAOz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CM4FWCkGrAB2tSLpSAOVO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VL4BhnhZfZR3mcjMVJ7Yd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IxE28jGUt4dcoH1vwWb6a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ZwHsK7Ykqrcq.fQCAzk2E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9mQJAs7QqDeT5Bqp0M3n4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Tz40kIYQJTYmAFSNWzVDi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_4xu80utJFdoyAVYRNVZ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v8miCYKOHC3Jql2E8.8YE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L4sDnoZzKTfb6D2dGGpk7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6Y5_feKG6TD3MlbeoFwes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TIf2UpEajhagEBhh72HC5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jIwNZz4Tg2xrGmi1_es4T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CF_U7GkSm_XtmDyOFw3SM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1yDX2QPJ.d59ToqztJje.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NUW.KNygoCHYamDjwiJ_q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uLdSVkF7bbVtAIJQozv1h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737RQ5zLEa92URcEAk4qD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Ch7YKChZXTvPXn5waD0q8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Ch7YKChZXTvPXn5waD0q8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290_d2amkd_sp8ynZaOP3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AliNcryI5AL2J2pXEtPtP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k_9l.AK_YOo7s6XfAOcmr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9DuU0KNeY.rCldrqE3Cst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0czuc67Xz7QqQ1R7SO8jk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_szgNYWiTvKCaPJMf6EUK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T3J3OrWn2ju3HDYij0npn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RERzU1svq2.S3goTIaJRl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kfku51LfmNg04B3.bSrmy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wJCR4G0G6PK477gRjxLD1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cUq2iHoqLCfW5GijNxbtf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5Xv8uzMq0VN.B4Z.cscLk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rHridBldNx.qjU2r0phEJQ"/>
</p:tagLst>
</file>

<file path=ppt/theme/theme1.xml><?xml version="1.0" encoding="utf-8"?>
<a:theme xmlns:a="http://schemas.openxmlformats.org/drawingml/2006/main" name="Branded Template">
  <a:themeElements>
    <a:clrScheme name="Custom 34">
      <a:dk1>
        <a:srgbClr val="000000"/>
      </a:dk1>
      <a:lt1>
        <a:srgbClr val="FFFFFF"/>
      </a:lt1>
      <a:dk2>
        <a:srgbClr val="7F34B2"/>
      </a:dk2>
      <a:lt2>
        <a:srgbClr val="E6E6E6"/>
      </a:lt2>
      <a:accent1>
        <a:srgbClr val="48086F"/>
      </a:accent1>
      <a:accent2>
        <a:srgbClr val="C900AC"/>
      </a:accent2>
      <a:accent3>
        <a:srgbClr val="F6517F"/>
      </a:accent3>
      <a:accent4>
        <a:srgbClr val="FF8204"/>
      </a:accent4>
      <a:accent5>
        <a:srgbClr val="FFB92A"/>
      </a:accent5>
      <a:accent6>
        <a:srgbClr val="3ADCC9"/>
      </a:accent6>
      <a:hlink>
        <a:srgbClr val="7F34B2"/>
      </a:hlink>
      <a:folHlink>
        <a:srgbClr val="48086F"/>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defPPr algn="ctr">
          <a:defRPr sz="1600" b="0" i="0">
            <a:solidFill>
              <a:schemeClr val="bg1"/>
            </a:solidFill>
            <a:latin typeface="+mn-lt"/>
            <a:ea typeface="Roboto" panose="02000000000000000000" pitchFamily="2" charset="0"/>
            <a:cs typeface="Roboto" panose="02000000000000000000" pitchFamily="2" charset="0"/>
          </a:defRPr>
        </a:defPPr>
      </a:lstStyle>
    </a:spDef>
    <a:txDef>
      <a:spPr>
        <a:noFill/>
      </a:spPr>
      <a:bodyPr wrap="square" lIns="0" tIns="91440" rIns="0" bIns="0" rtlCol="0">
        <a:normAutofit/>
      </a:bodyPr>
      <a:lstStyle>
        <a:defPPr marL="0" indent="-3657600" algn="l">
          <a:spcAft>
            <a:spcPts val="600"/>
          </a:spcAft>
          <a:defRPr sz="1600" b="0" i="0">
            <a:solidFill>
              <a:schemeClr val="tx2"/>
            </a:solidFill>
            <a:latin typeface="+mn-lt"/>
            <a:ea typeface="Roboto" panose="02000000000000000000" pitchFamily="2"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wtw_ppt_16x9_template_and_guidance_0407227.potx" id="{6B67D1AB-9ED7-4356-BF9B-02920E7AB464}" vid="{15181610-A5BA-4A6D-93BD-9CC4081D12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CT Financial Records" ma:contentTypeID="0x010100725E60EF2E824CBB9F9F6219DD094B09A2B400E026182A5B6F6144AFD6D77D15B20463" ma:contentTypeVersion="29" ma:contentTypeDescription="Create a new document." ma:contentTypeScope="" ma:versionID="96ef90f1faec7f459e2636965095b4bd">
  <xsd:schema xmlns:xsd="http://www.w3.org/2001/XMLSchema" xmlns:xs="http://www.w3.org/2001/XMLSchema" xmlns:p="http://schemas.microsoft.com/office/2006/metadata/properties" xmlns:ns1="http://schemas.microsoft.com/sharepoint/v3" xmlns:ns2="e3af3928-72d3-4b8a-b86b-2250b2499d03" targetNamespace="http://schemas.microsoft.com/office/2006/metadata/properties" ma:root="true" ma:fieldsID="8cf757c20f548f7e13944afb35d33c0b" ns1:_="" ns2:_="">
    <xsd:import namespace="http://schemas.microsoft.com/sharepoint/v3"/>
    <xsd:import namespace="e3af3928-72d3-4b8a-b86b-2250b2499d03"/>
    <xsd:element name="properties">
      <xsd:complexType>
        <xsd:sequence>
          <xsd:element name="documentManagement">
            <xsd:complexType>
              <xsd:all>
                <xsd:element ref="ns2:TCT_PersonallyIdentifiableInformation" minOccurs="0"/>
                <xsd:element ref="ns2:TCT_PersonalHealthInformation" minOccurs="0"/>
                <xsd:element ref="ns2:TCT_CorporateProjectPhase" minOccurs="0"/>
                <xsd:element ref="ns2:TCT_ClientSpecialty" minOccurs="0"/>
                <xsd:element ref="ns2:TCT_ClientSpecialtyCode" minOccurs="0"/>
                <xsd:element ref="ns1:_dlc_Exempt" minOccurs="0"/>
                <xsd:element ref="ns1:_dlc_ExpireDateSaved" minOccurs="0"/>
                <xsd:element ref="ns1:_dlc_Expire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3" nillable="true" ma:displayName="Exempt from Policy" ma:hidden="true" ma:internalName="_dlc_Exempt" ma:readOnly="true">
      <xsd:simpleType>
        <xsd:restriction base="dms:Unknown"/>
      </xsd:simpleType>
    </xsd:element>
    <xsd:element name="_dlc_ExpireDateSaved" ma:index="14" nillable="true" ma:displayName="Original Expiration Date" ma:hidden="true" ma:internalName="_dlc_ExpireDateSaved" ma:readOnly="true">
      <xsd:simpleType>
        <xsd:restriction base="dms:DateTime"/>
      </xsd:simpleType>
    </xsd:element>
    <xsd:element name="_dlc_ExpireDate" ma:index="15"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3af3928-72d3-4b8a-b86b-2250b2499d03" elementFormDefault="qualified">
    <xsd:import namespace="http://schemas.microsoft.com/office/2006/documentManagement/types"/>
    <xsd:import namespace="http://schemas.microsoft.com/office/infopath/2007/PartnerControls"/>
    <xsd:element name="TCT_PersonallyIdentifiableInformation" ma:index="8" nillable="true" ma:displayName="PII" ma:default="No" ma:description="Any data about an identifiable individual (such as date of birth or unique ID number)" ma:internalName="TCT_PersonallyIdentifiableInformation">
      <xsd:simpleType>
        <xsd:restriction base="dms:Choice">
          <xsd:enumeration value="Yes"/>
          <xsd:enumeration value="No"/>
        </xsd:restriction>
      </xsd:simpleType>
    </xsd:element>
    <xsd:element name="TCT_PersonalHealthInformation" ma:index="9" nillable="true" ma:displayName="PHI(US Only)" ma:default="No" ma:description="For US Projects Only.  Any information from a covered entity about health, coverage, benefits, or payments that can be linked to a specific individual. For details, please see the FAQ section within the Resources site" ma:internalName="TCT_PersonalHealthInformation">
      <xsd:simpleType>
        <xsd:restriction base="dms:Choice">
          <xsd:enumeration value="Yes"/>
          <xsd:enumeration value="No"/>
        </xsd:restriction>
      </xsd:simpleType>
    </xsd:element>
    <xsd:element name="TCT_CorporateProjectPhase" ma:index="10" nillable="true" ma:displayName="Corporate Project Phase" ma:internalName="TCT_CorporateProjectPhase">
      <xsd:simpleType>
        <xsd:restriction base="dms:Choice">
          <xsd:enumeration value="Scope/Prioritize"/>
          <xsd:enumeration value="Plan"/>
          <xsd:enumeration value="Deliver"/>
          <xsd:enumeration value="Assess &amp; Monitor"/>
        </xsd:restriction>
      </xsd:simpleType>
    </xsd:element>
    <xsd:element name="TCT_ClientSpecialty" ma:index="11" nillable="true" ma:displayName="Client/Specialty" ma:internalName="TCT_ClientSpecialty">
      <xsd:simpleType>
        <xsd:restriction base="dms:Text"/>
      </xsd:simpleType>
    </xsd:element>
    <xsd:element name="TCT_ClientSpecialtyCode" ma:index="12" nillable="true" ma:displayName="Client/Specialty Code" ma:internalName="TCT_ClientSpecialtyCod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Version=16.0.0.0, Culture=neutral, PublicKeyToken=71e9bce111e9429c</Assembly>
    <Class>Microsoft.Office.RecordsManagement.Internal.UpdateExpireDate</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TCT_ClientSpecialtyCode xmlns="e3af3928-72d3-4b8a-b86b-2250b2499d03" xsi:nil="true"/>
    <TCT_CorporateProjectPhase xmlns="e3af3928-72d3-4b8a-b86b-2250b2499d03" xsi:nil="true"/>
    <TCT_PersonalHealthInformation xmlns="e3af3928-72d3-4b8a-b86b-2250b2499d03">No</TCT_PersonalHealthInformation>
    <TCT_ClientSpecialty xmlns="e3af3928-72d3-4b8a-b86b-2250b2499d03" xsi:nil="true"/>
    <TCT_PersonallyIdentifiableInformation xmlns="e3af3928-72d3-4b8a-b86b-2250b2499d03">No</TCT_PersonallyIdentifiableInformation>
    <_dlc_ExpireDateSaved xmlns="http://schemas.microsoft.com/sharepoint/v3" xsi:nil="true"/>
    <_dlc_ExpireDate xmlns="http://schemas.microsoft.com/sharepoint/v3">2027-04-23T17:36:12+00:00</_dlc_ExpireDate>
  </documentManagement>
</p:properties>
</file>

<file path=customXml/item5.xml><?xml version="1.0" encoding="utf-8"?>
<?mso-contentType ?>
<SharedContentType xmlns="Microsoft.SharePoint.Taxonomy.ContentTypeSync" SourceId="5d639306-5220-4f62-8b39-d9a537361609" ContentTypeId="0x010100725E60EF2E824CBB9F9F6219DD094B09A2B4" PreviousValue="false" LastSyncTimeStamp="2019-03-05T16:56:06.17Z"/>
</file>

<file path=customXml/item6.xml><?xml version="1.0" encoding="utf-8"?>
<?mso-contentType ?>
<p:Policy xmlns:p="office.server.policy" id="" local="true">
  <p:Name>TCT Financial Records</p:Name>
  <p:Description/>
  <p:Statement/>
  <p:PolicyItems>
    <p:PolicyItem featureId="Microsoft.Office.RecordsManagement.PolicyFeatures.Expiration" staticId="0x010100725E60EF2E824CBB9F9F6219DD094B09A2B4|-1424536071" UniqueId="0c1d458c-b105-446a-a11d-74a74b4ce988">
      <p:Name>Retention</p:Name>
      <p:Description>Automatic scheduling of content for processing, and performing a retention action on content that has reached its due date.</p:Description>
      <p:CustomData>
        <Schedules nextStageId="3">
          <Schedule type="Default">
            <stages>
              <data stageId="1">
                <formula id="Microsoft.Office.RecordsManagement.PolicyFeatures.Expiration.Formula.BuiltIn">
                  <number>2</number>
                  <property>Modified</property>
                  <propertyId>28cf69c5-fa48-462a-b5cd-27b6f9d2bd5f</propertyId>
                  <period>years</period>
                </formula>
                <action type="action" id="Microsoft.Office.RecordsManagement.PolicyFeatures.Expiration.Action.DeletePreviousVersions"/>
              </data>
              <data stageId="2">
                <formula id="Microsoft.Office.RecordsManagement.PolicyFeatures.Expiration.Formula.BuiltIn">
                  <number>11</number>
                  <property>Modified</property>
                  <propertyId>28cf69c5-fa48-462a-b5cd-27b6f9d2bd5f</propertyId>
                  <period>years</period>
                </formula>
                <action type="action" id="Microsoft.Office.RecordsManagement.PolicyFeatures.Expiration.Action.MoveToRecycleBin"/>
              </data>
            </stages>
          </Schedule>
        </Schedules>
      </p:CustomData>
    </p:PolicyItem>
  </p:PolicyItems>
</p:Policy>
</file>

<file path=customXml/itemProps1.xml><?xml version="1.0" encoding="utf-8"?>
<ds:datastoreItem xmlns:ds="http://schemas.openxmlformats.org/officeDocument/2006/customXml" ds:itemID="{B4EE1DD2-7369-4637-890C-945791B46234}">
  <ds:schemaRefs>
    <ds:schemaRef ds:uri="http://schemas.microsoft.com/sharepoint/v3/contenttype/forms"/>
  </ds:schemaRefs>
</ds:datastoreItem>
</file>

<file path=customXml/itemProps2.xml><?xml version="1.0" encoding="utf-8"?>
<ds:datastoreItem xmlns:ds="http://schemas.openxmlformats.org/officeDocument/2006/customXml" ds:itemID="{25F1B827-A31D-4EDB-A9F8-8EF9BBF138BE}">
  <ds:schemaRefs>
    <ds:schemaRef ds:uri="e3af3928-72d3-4b8a-b86b-2250b2499d0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092A092-0706-45DF-91D8-45930A9B8BB9}">
  <ds:schemaRefs>
    <ds:schemaRef ds:uri="http://schemas.microsoft.com/sharepoint/events"/>
  </ds:schemaRefs>
</ds:datastoreItem>
</file>

<file path=customXml/itemProps4.xml><?xml version="1.0" encoding="utf-8"?>
<ds:datastoreItem xmlns:ds="http://schemas.openxmlformats.org/officeDocument/2006/customXml" ds:itemID="{EEF607C6-A57A-4B03-A83A-45F6327B7BA6}">
  <ds:schemaRefs>
    <ds:schemaRef ds:uri="http://www.w3.org/XML/1998/namespace"/>
    <ds:schemaRef ds:uri="http://schemas.microsoft.com/office/2006/documentManagement/types"/>
    <ds:schemaRef ds:uri="http://schemas.microsoft.com/office/2006/metadata/properties"/>
    <ds:schemaRef ds:uri="http://schemas.openxmlformats.org/package/2006/metadata/core-properties"/>
    <ds:schemaRef ds:uri="http://purl.org/dc/terms/"/>
    <ds:schemaRef ds:uri="http://schemas.microsoft.com/sharepoint/v3"/>
    <ds:schemaRef ds:uri="http://purl.org/dc/elements/1.1/"/>
    <ds:schemaRef ds:uri="http://schemas.microsoft.com/office/infopath/2007/PartnerControls"/>
    <ds:schemaRef ds:uri="e3af3928-72d3-4b8a-b86b-2250b2499d03"/>
    <ds:schemaRef ds:uri="http://purl.org/dc/dcmitype/"/>
  </ds:schemaRefs>
</ds:datastoreItem>
</file>

<file path=customXml/itemProps5.xml><?xml version="1.0" encoding="utf-8"?>
<ds:datastoreItem xmlns:ds="http://schemas.openxmlformats.org/officeDocument/2006/customXml" ds:itemID="{5D0EDC1D-3CCD-4858-AC4C-33BE570545AE}">
  <ds:schemaRefs>
    <ds:schemaRef ds:uri="Microsoft.SharePoint.Taxonomy.ContentTypeSync"/>
  </ds:schemaRefs>
</ds:datastoreItem>
</file>

<file path=customXml/itemProps6.xml><?xml version="1.0" encoding="utf-8"?>
<ds:datastoreItem xmlns:ds="http://schemas.openxmlformats.org/officeDocument/2006/customXml" ds:itemID="{C3746A1C-95D5-4E61-8BE0-64411AEE2EC3}">
  <ds:schemaRefs>
    <ds:schemaRef ds:uri="office.server.policy"/>
  </ds:schemaRefs>
</ds:datastoreItem>
</file>

<file path=docProps/app.xml><?xml version="1.0" encoding="utf-8"?>
<Properties xmlns="http://schemas.openxmlformats.org/officeDocument/2006/extended-properties" xmlns:vt="http://schemas.openxmlformats.org/officeDocument/2006/docPropsVTypes">
  <Template>wtw_ppt_16x9_template_and_guidance_0407227</Template>
  <TotalTime>122</TotalTime>
  <Words>9003</Words>
  <Application>Microsoft Office PowerPoint</Application>
  <PresentationFormat>Widescreen</PresentationFormat>
  <Paragraphs>1434</Paragraphs>
  <Slides>36</Slides>
  <Notes>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6" baseType="lpstr">
      <vt:lpstr>Aptos</vt:lpstr>
      <vt:lpstr>Arial</vt:lpstr>
      <vt:lpstr>Calibri</vt:lpstr>
      <vt:lpstr>Roboto</vt:lpstr>
      <vt:lpstr>Roboto Medium</vt:lpstr>
      <vt:lpstr>System Font Regular</vt:lpstr>
      <vt:lpstr>Times New Roman</vt:lpstr>
      <vt:lpstr>Wingdings</vt:lpstr>
      <vt:lpstr>Branded Template</vt:lpstr>
      <vt:lpstr>think-cell Slide</vt:lpstr>
      <vt:lpstr>WTW </vt:lpstr>
      <vt:lpstr>WTW Forward-Looking Statements</vt:lpstr>
      <vt:lpstr>WTW Non-GAAP Measures</vt:lpstr>
      <vt:lpstr>Key Takeaways</vt:lpstr>
      <vt:lpstr>Q1 2025 GAAP Financial Results</vt:lpstr>
      <vt:lpstr>Q1 2025 Key Figures, Including Non-GAAP Financial Results</vt:lpstr>
      <vt:lpstr>Financial Review</vt:lpstr>
      <vt:lpstr>Quarterly Segment Performance: Health, Wealth &amp; Career</vt:lpstr>
      <vt:lpstr>Quarterly Segment Performance: Risk &amp; Broking</vt:lpstr>
      <vt:lpstr>Maintaining a Flexible Balance Sheet</vt:lpstr>
      <vt:lpstr>Executing Against a Balanced Capital Allocation Strategy</vt:lpstr>
      <vt:lpstr>Business Overview</vt:lpstr>
      <vt:lpstr>WTW at a Glance</vt:lpstr>
      <vt:lpstr>Segment Overview: Health, Wealth &amp; Career1,2</vt:lpstr>
      <vt:lpstr>Segment Overview: Risk &amp; Broking1</vt:lpstr>
      <vt:lpstr>Focused on Creating Long-Term Value for Shareholders</vt:lpstr>
      <vt:lpstr>Strategy &amp; Outlook</vt:lpstr>
      <vt:lpstr>WTW Strategic &amp; Financial Framework</vt:lpstr>
      <vt:lpstr>Long-term Organic Revenue Growth Outlook</vt:lpstr>
      <vt:lpstr>Adjusted Operating Margin Outlook</vt:lpstr>
      <vt:lpstr>Free Cash Flow Outlook</vt:lpstr>
      <vt:lpstr>Capital Allocation Strategy -  Driving Growth, Margin and Returns</vt:lpstr>
      <vt:lpstr>Select 2025 Financial Considerations</vt:lpstr>
      <vt:lpstr>Appendix I: Reconciliation of Non-GAAP Measures</vt:lpstr>
      <vt:lpstr>Constant Currency and Organic Revenue Change</vt:lpstr>
      <vt:lpstr>Adjusted Op Income and Margin, Adj. EBITDA and Margin</vt:lpstr>
      <vt:lpstr>Adjusted Net Income and Adjusted Diluted EPS</vt:lpstr>
      <vt:lpstr>Adjusted Income Before Taxes, Adjusted Income Tax Rate and Free Cash Flow</vt:lpstr>
      <vt:lpstr>Appendix II: Recast of Historical Non-GAAP Measures</vt:lpstr>
      <vt:lpstr>Historical Recast - Adjusted EBITDA and Margin</vt:lpstr>
      <vt:lpstr>Historical Recast - Adjusted Net Income and Adjusted Diluted EPS</vt:lpstr>
      <vt:lpstr>Historical Recast - Adjusted Income Tax Rate</vt:lpstr>
      <vt:lpstr>Historical Recast – Free Cash Flow</vt:lpstr>
      <vt:lpstr>Appendix III: TRANZACT Standalone Historical Financial Results</vt:lpstr>
      <vt:lpstr>TRANZACT Standalone Historical Financial Results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WTW PPT Template</dc:title>
  <dc:subject/>
  <dc:creator>Delahoz, Claudia (Philadelphia)</dc:creator>
  <cp:keywords/>
  <dc:description/>
  <cp:lastModifiedBy>Claudia DeLaHoz</cp:lastModifiedBy>
  <cp:revision>2</cp:revision>
  <cp:lastPrinted>2025-04-22T17:52:43Z</cp:lastPrinted>
  <dcterms:created xsi:type="dcterms:W3CDTF">2022-04-15T12:07:34Z</dcterms:created>
  <dcterms:modified xsi:type="dcterms:W3CDTF">2025-04-23T17:36:09Z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0x010100725E60EF2E824CBB9F9F6219DD094B09A2B400E026182A5B6F6144AFD6D77D15B20463</vt:lpwstr>
  </property>
  <property fmtid="{D5CDD505-2E9C-101B-9397-08002B2CF9AE}" pid="3" name="MSIP_Label_d347b247-e90e-43a3-9d7b-004f14ae6873_Enabled">
    <vt:lpwstr>true</vt:lpwstr>
  </property>
  <property fmtid="{D5CDD505-2E9C-101B-9397-08002B2CF9AE}" pid="4" name="MSIP_Label_d347b247-e90e-43a3-9d7b-004f14ae6873_SetDate">
    <vt:lpwstr>2022-03-09T21:29:59Z</vt:lpwstr>
  </property>
  <property fmtid="{D5CDD505-2E9C-101B-9397-08002B2CF9AE}" pid="5" name="MSIP_Label_d347b247-e90e-43a3-9d7b-004f14ae6873_Method">
    <vt:lpwstr>Standard</vt:lpwstr>
  </property>
  <property fmtid="{D5CDD505-2E9C-101B-9397-08002B2CF9AE}" pid="6" name="MSIP_Label_d347b247-e90e-43a3-9d7b-004f14ae6873_Name">
    <vt:lpwstr>d347b247-e90e-43a3-9d7b-004f14ae6873</vt:lpwstr>
  </property>
  <property fmtid="{D5CDD505-2E9C-101B-9397-08002B2CF9AE}" pid="7" name="MSIP_Label_d347b247-e90e-43a3-9d7b-004f14ae6873_SiteId">
    <vt:lpwstr>76e3921f-489b-4b7e-9547-9ea297add9b5</vt:lpwstr>
  </property>
  <property fmtid="{D5CDD505-2E9C-101B-9397-08002B2CF9AE}" pid="8" name="MSIP_Label_d347b247-e90e-43a3-9d7b-004f14ae6873_ActionId">
    <vt:lpwstr>0bcac9ca-b1d6-455f-97e4-1c9bf4270a89</vt:lpwstr>
  </property>
  <property fmtid="{D5CDD505-2E9C-101B-9397-08002B2CF9AE}" pid="9" name="MSIP_Label_d347b247-e90e-43a3-9d7b-004f14ae6873_ContentBits">
    <vt:lpwstr>0</vt:lpwstr>
  </property>
  <property fmtid="{D5CDD505-2E9C-101B-9397-08002B2CF9AE}" pid="10" name="_dlc_policyId">
    <vt:lpwstr>0x010100725E60EF2E824CBB9F9F6219DD094B09A2B4|-1424536071</vt:lpwstr>
  </property>
  <property fmtid="{D5CDD505-2E9C-101B-9397-08002B2CF9AE}" pid="11" name="ItemRetentionFormula">
    <vt:lpwstr>&lt;formula id="Microsoft.Office.RecordsManagement.PolicyFeatures.Expiration.Formula.BuiltIn"&gt;&lt;number&gt;2&lt;/number&gt;&lt;property&gt;Modified&lt;/property&gt;&lt;propertyId&gt;28cf69c5-fa48-462a-b5cd-27b6f9d2bd5f&lt;/propertyId&gt;&lt;period&gt;years&lt;/period&gt;&lt;/formula&gt;</vt:lpwstr>
  </property>
</Properties>
</file>