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</p:sldMasterIdLst>
  <p:notesMasterIdLst>
    <p:notesMasterId r:id="rId6"/>
  </p:notesMasterIdLst>
  <p:handoutMasterIdLst>
    <p:handoutMasterId r:id="rId7"/>
  </p:handoutMasterIdLst>
  <p:sldIdLst>
    <p:sldId id="41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326"/>
    <a:srgbClr val="F58785"/>
    <a:srgbClr val="B03895"/>
    <a:srgbClr val="41134A"/>
    <a:srgbClr val="BED7E9"/>
    <a:srgbClr val="FFD94C"/>
    <a:srgbClr val="006CB7"/>
    <a:srgbClr val="1C4584"/>
    <a:srgbClr val="52121E"/>
    <a:srgbClr val="401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4513" autoAdjust="0"/>
  </p:normalViewPr>
  <p:slideViewPr>
    <p:cSldViewPr snapToGrid="0" snapToObjects="1">
      <p:cViewPr varScale="1">
        <p:scale>
          <a:sx n="70" d="100"/>
          <a:sy n="70" d="100"/>
        </p:scale>
        <p:origin x="830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2496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0058B-C058-B3D1-AEC4-8EF90A4C6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CAB2F-9D29-48B9-F683-9729CE56A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811989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35E8C-5592-1658-3321-576855E7B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7" y="0"/>
            <a:ext cx="12191999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1B4584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1B458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889BF-EBE9-49F2-61AB-3E536B683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2064-AFC6-CE3A-3703-B85C5CA5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39548-E926-AC90-A99F-494DF9D7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8129-0ABC-CDB9-EA95-427AE9B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726-E507-4297-8053-99D19596E95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7A70-32EE-738A-C5E2-57505ED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206D-F6F8-B713-CBB3-366B792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99FB-2F07-4474-AAA3-D0B0CAEA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8" r:id="rId5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FE1A31-7BD8-4EBC-A419-CC9EF9A90546}"/>
              </a:ext>
            </a:extLst>
          </p:cNvPr>
          <p:cNvSpPr txBox="1"/>
          <p:nvPr/>
        </p:nvSpPr>
        <p:spPr>
          <a:xfrm>
            <a:off x="896342" y="786455"/>
            <a:ext cx="99650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Forecast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EFE0083-E0C3-C6E3-C6C7-E33F10C90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D05953-4E81-8F17-2744-56F41ADE1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04129"/>
              </p:ext>
            </p:extLst>
          </p:nvPr>
        </p:nvGraphicFramePr>
        <p:xfrm>
          <a:off x="2018807" y="956568"/>
          <a:ext cx="8521203" cy="494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960">
                  <a:extLst>
                    <a:ext uri="{9D8B030D-6E8A-4147-A177-3AD203B41FA5}">
                      <a16:colId xmlns:a16="http://schemas.microsoft.com/office/drawing/2014/main" val="58861573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77093078"/>
                    </a:ext>
                  </a:extLst>
                </a:gridCol>
                <a:gridCol w="2631043">
                  <a:extLst>
                    <a:ext uri="{9D8B030D-6E8A-4147-A177-3AD203B41FA5}">
                      <a16:colId xmlns:a16="http://schemas.microsoft.com/office/drawing/2014/main" val="788705126"/>
                    </a:ext>
                  </a:extLst>
                </a:gridCol>
              </a:tblGrid>
              <a:tr h="82414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46987"/>
                  </a:ext>
                </a:extLst>
              </a:tr>
              <a:tr h="8241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Existing Home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86955"/>
                  </a:ext>
                </a:extLst>
              </a:tr>
              <a:tr h="8241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New Home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88831"/>
                  </a:ext>
                </a:extLst>
              </a:tr>
              <a:tr h="8241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Median Home Price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28054"/>
                  </a:ext>
                </a:extLst>
              </a:tr>
              <a:tr h="8241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Mortgage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05614"/>
                  </a:ext>
                </a:extLst>
              </a:tr>
              <a:tr h="8241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Job Gains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636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669C42-87D4-7248-9E6F-231E8F397166}"/>
              </a:ext>
            </a:extLst>
          </p:cNvPr>
          <p:cNvSpPr txBox="1"/>
          <p:nvPr/>
        </p:nvSpPr>
        <p:spPr>
          <a:xfrm>
            <a:off x="1007422" y="213675"/>
            <a:ext cx="10574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Nationwide Forecast</a:t>
            </a:r>
          </a:p>
        </p:txBody>
      </p:sp>
    </p:spTree>
    <p:extLst>
      <p:ext uri="{BB962C8B-B14F-4D97-AF65-F5344CB8AC3E}">
        <p14:creationId xmlns:p14="http://schemas.microsoft.com/office/powerpoint/2010/main" val="337528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W Head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964E94198CE459CA3B005DA1C39A0" ma:contentTypeVersion="11" ma:contentTypeDescription="Create a new document." ma:contentTypeScope="" ma:versionID="50e8762c970b8b8198b7420c1d9c8dee">
  <xsd:schema xmlns:xsd="http://www.w3.org/2001/XMLSchema" xmlns:xs="http://www.w3.org/2001/XMLSchema" xmlns:p="http://schemas.microsoft.com/office/2006/metadata/properties" xmlns:ns3="c01b2296-26d6-433c-a81e-4e95230aecfa" targetNamespace="http://schemas.microsoft.com/office/2006/metadata/properties" ma:root="true" ma:fieldsID="0912b377414db6385b919230ba77fdba" ns3:_="">
    <xsd:import namespace="c01b2296-26d6-433c-a81e-4e95230aec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2296-26d6-433c-a81e-4e95230ae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41B74-7BBA-4186-8BEB-EB8FFD295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49028-E922-4519-B794-AC3556445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b2296-26d6-433c-a81e-4e95230ae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169C6-F78F-49E3-842A-B7D4B95A323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01b2296-26d6-433c-a81e-4e95230aecfa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52593</TotalTime>
  <Words>43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Lauren Cozzi</cp:lastModifiedBy>
  <cp:revision>920</cp:revision>
  <cp:lastPrinted>2019-04-07T22:38:40Z</cp:lastPrinted>
  <dcterms:created xsi:type="dcterms:W3CDTF">2019-04-05T16:55:57Z</dcterms:created>
  <dcterms:modified xsi:type="dcterms:W3CDTF">2025-03-24T13:31:41Z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0x010100CDE964E94198CE459CA3B005DA1C39A0</vt:lpwstr>
  </property>
</Properties>
</file>