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8"/>
  </p:notesMasterIdLst>
  <p:sldIdLst>
    <p:sldId id="512" r:id="rId5"/>
    <p:sldId id="506" r:id="rId6"/>
    <p:sldId id="51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DB48B33-2044-2E1F-1742-7D1DC8F6D045}" name="Kristina Kaminskaya" initials="KK" userId="S::kristina@ranitherapeutics.com::ee981f3d-6438-4506-b778-4feccb51bf42" providerId="AD"/>
  <p188:author id="{B5CAF999-07F1-E015-394B-C8E54CF42783}" name="Alyson Yamaguchi" initials="AY" userId="S::alyson@ranitherapeutics.com::2a7885df-e758-4267-9920-3222a7d6dc94" providerId="AD"/>
  <p188:author id="{614193C5-17F0-1013-6EE0-D0B41EAC9387}" name="Mir Hashim" initials="MH" userId="S::mhashim@ranitherapeutics.com::681c3ac4-7548-460d-a91e-0fccb8085ab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F85E03-2357-4D7A-A923-3C24F630D004}" v="24" dt="2025-02-05T17:19:53.9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48" d="100"/>
          <a:sy n="48" d="100"/>
        </p:scale>
        <p:origin x="405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ki Patel" userId="cb8f49a3-eacd-4e01-a9ef-88701eed2c95" providerId="ADAL" clId="{1BF85E03-2357-4D7A-A923-3C24F630D004}"/>
    <pc:docChg chg="undo redo custSel delSld modSld">
      <pc:chgData name="Kiki Patel" userId="cb8f49a3-eacd-4e01-a9ef-88701eed2c95" providerId="ADAL" clId="{1BF85E03-2357-4D7A-A923-3C24F630D004}" dt="2025-02-05T17:19:53.944" v="83"/>
      <pc:docMkLst>
        <pc:docMk/>
      </pc:docMkLst>
      <pc:sldChg chg="del">
        <pc:chgData name="Kiki Patel" userId="cb8f49a3-eacd-4e01-a9ef-88701eed2c95" providerId="ADAL" clId="{1BF85E03-2357-4D7A-A923-3C24F630D004}" dt="2025-02-05T17:06:25.494" v="0" actId="47"/>
        <pc:sldMkLst>
          <pc:docMk/>
          <pc:sldMk cId="3297077026" sldId="490"/>
        </pc:sldMkLst>
      </pc:sldChg>
      <pc:sldChg chg="del">
        <pc:chgData name="Kiki Patel" userId="cb8f49a3-eacd-4e01-a9ef-88701eed2c95" providerId="ADAL" clId="{1BF85E03-2357-4D7A-A923-3C24F630D004}" dt="2025-02-05T17:06:37.006" v="6" actId="47"/>
        <pc:sldMkLst>
          <pc:docMk/>
          <pc:sldMk cId="3898811246" sldId="492"/>
        </pc:sldMkLst>
      </pc:sldChg>
      <pc:sldChg chg="addSp delSp modSp mod">
        <pc:chgData name="Kiki Patel" userId="cb8f49a3-eacd-4e01-a9ef-88701eed2c95" providerId="ADAL" clId="{1BF85E03-2357-4D7A-A923-3C24F630D004}" dt="2025-02-05T17:19:53.944" v="83"/>
        <pc:sldMkLst>
          <pc:docMk/>
          <pc:sldMk cId="2185432867" sldId="512"/>
        </pc:sldMkLst>
        <pc:spChg chg="del">
          <ac:chgData name="Kiki Patel" userId="cb8f49a3-eacd-4e01-a9ef-88701eed2c95" providerId="ADAL" clId="{1BF85E03-2357-4D7A-A923-3C24F630D004}" dt="2025-02-05T17:06:33.216" v="4" actId="478"/>
          <ac:spMkLst>
            <pc:docMk/>
            <pc:sldMk cId="2185432867" sldId="512"/>
            <ac:spMk id="2" creationId="{6C91721F-EEC0-3367-AFC9-D1933AAE2403}"/>
          </ac:spMkLst>
        </pc:spChg>
        <pc:spChg chg="del">
          <ac:chgData name="Kiki Patel" userId="cb8f49a3-eacd-4e01-a9ef-88701eed2c95" providerId="ADAL" clId="{1BF85E03-2357-4D7A-A923-3C24F630D004}" dt="2025-02-05T17:06:30.035" v="2" actId="478"/>
          <ac:spMkLst>
            <pc:docMk/>
            <pc:sldMk cId="2185432867" sldId="512"/>
            <ac:spMk id="3" creationId="{FDC8937B-6061-5B05-08E1-93F882BA27BC}"/>
          </ac:spMkLst>
        </pc:spChg>
        <pc:spChg chg="add del mod">
          <ac:chgData name="Kiki Patel" userId="cb8f49a3-eacd-4e01-a9ef-88701eed2c95" providerId="ADAL" clId="{1BF85E03-2357-4D7A-A923-3C24F630D004}" dt="2025-02-05T17:06:30.975" v="3" actId="478"/>
          <ac:spMkLst>
            <pc:docMk/>
            <pc:sldMk cId="2185432867" sldId="512"/>
            <ac:spMk id="6" creationId="{6F0FB86E-BBE8-4FF5-BB52-5A6DA15DED21}"/>
          </ac:spMkLst>
        </pc:spChg>
        <pc:spChg chg="add del mod">
          <ac:chgData name="Kiki Patel" userId="cb8f49a3-eacd-4e01-a9ef-88701eed2c95" providerId="ADAL" clId="{1BF85E03-2357-4D7A-A923-3C24F630D004}" dt="2025-02-05T17:06:34.902" v="5" actId="478"/>
          <ac:spMkLst>
            <pc:docMk/>
            <pc:sldMk cId="2185432867" sldId="512"/>
            <ac:spMk id="8" creationId="{A540608A-81AE-C8C6-3F50-E7C4A3863174}"/>
          </ac:spMkLst>
        </pc:spChg>
        <pc:spChg chg="add del mod">
          <ac:chgData name="Kiki Patel" userId="cb8f49a3-eacd-4e01-a9ef-88701eed2c95" providerId="ADAL" clId="{1BF85E03-2357-4D7A-A923-3C24F630D004}" dt="2025-02-05T17:15:30.308" v="49" actId="478"/>
          <ac:spMkLst>
            <pc:docMk/>
            <pc:sldMk cId="2185432867" sldId="512"/>
            <ac:spMk id="9" creationId="{0529B3FC-24B9-4BE0-5FD9-786CFEDF7B39}"/>
          </ac:spMkLst>
        </pc:spChg>
        <pc:graphicFrameChg chg="mod modGraphic">
          <ac:chgData name="Kiki Patel" userId="cb8f49a3-eacd-4e01-a9ef-88701eed2c95" providerId="ADAL" clId="{1BF85E03-2357-4D7A-A923-3C24F630D004}" dt="2025-02-05T17:19:53.944" v="83"/>
          <ac:graphicFrameMkLst>
            <pc:docMk/>
            <pc:sldMk cId="2185432867" sldId="512"/>
            <ac:graphicFrameMk id="4" creationId="{28FCA4E1-D803-1F2F-459F-BD322BED2CBD}"/>
          </ac:graphicFrameMkLst>
        </pc:graphicFrameChg>
        <pc:graphicFrameChg chg="add del mod">
          <ac:chgData name="Kiki Patel" userId="cb8f49a3-eacd-4e01-a9ef-88701eed2c95" providerId="ADAL" clId="{1BF85E03-2357-4D7A-A923-3C24F630D004}" dt="2025-02-05T17:07:50.022" v="14" actId="478"/>
          <ac:graphicFrameMkLst>
            <pc:docMk/>
            <pc:sldMk cId="2185432867" sldId="512"/>
            <ac:graphicFrameMk id="9" creationId="{328292C1-8DBE-BF0D-26FC-C3E5F9F2474C}"/>
          </ac:graphicFrameMkLst>
        </pc:graphicFrameChg>
      </pc:sldChg>
      <pc:sldChg chg="del">
        <pc:chgData name="Kiki Patel" userId="cb8f49a3-eacd-4e01-a9ef-88701eed2c95" providerId="ADAL" clId="{1BF85E03-2357-4D7A-A923-3C24F630D004}" dt="2025-02-05T17:06:38.627" v="7" actId="47"/>
        <pc:sldMkLst>
          <pc:docMk/>
          <pc:sldMk cId="2160382831" sldId="513"/>
        </pc:sldMkLst>
      </pc:sldChg>
      <pc:sldChg chg="addSp delSp modSp mod">
        <pc:chgData name="Kiki Patel" userId="cb8f49a3-eacd-4e01-a9ef-88701eed2c95" providerId="ADAL" clId="{1BF85E03-2357-4D7A-A923-3C24F630D004}" dt="2025-02-05T17:18:06.049" v="76" actId="14100"/>
        <pc:sldMkLst>
          <pc:docMk/>
          <pc:sldMk cId="2282574384" sldId="514"/>
        </pc:sldMkLst>
        <pc:spChg chg="del">
          <ac:chgData name="Kiki Patel" userId="cb8f49a3-eacd-4e01-a9ef-88701eed2c95" providerId="ADAL" clId="{1BF85E03-2357-4D7A-A923-3C24F630D004}" dt="2025-02-05T17:07:44.958" v="12" actId="478"/>
          <ac:spMkLst>
            <pc:docMk/>
            <pc:sldMk cId="2282574384" sldId="514"/>
            <ac:spMk id="2" creationId="{295B42DC-F0EA-AFEC-B806-6E1B0AB5B0B0}"/>
          </ac:spMkLst>
        </pc:spChg>
        <pc:spChg chg="add del mod">
          <ac:chgData name="Kiki Patel" userId="cb8f49a3-eacd-4e01-a9ef-88701eed2c95" providerId="ADAL" clId="{1BF85E03-2357-4D7A-A923-3C24F630D004}" dt="2025-02-05T17:07:47.131" v="13" actId="478"/>
          <ac:spMkLst>
            <pc:docMk/>
            <pc:sldMk cId="2282574384" sldId="514"/>
            <ac:spMk id="5" creationId="{3D4FF053-E308-C78E-0D38-FFB75E8456F6}"/>
          </ac:spMkLst>
        </pc:spChg>
        <pc:spChg chg="add del mod">
          <ac:chgData name="Kiki Patel" userId="cb8f49a3-eacd-4e01-a9ef-88701eed2c95" providerId="ADAL" clId="{1BF85E03-2357-4D7A-A923-3C24F630D004}" dt="2025-02-05T17:09:15.817" v="26" actId="21"/>
          <ac:spMkLst>
            <pc:docMk/>
            <pc:sldMk cId="2282574384" sldId="514"/>
            <ac:spMk id="8" creationId="{0529B3FC-24B9-4BE0-5FD9-786CFEDF7B39}"/>
          </ac:spMkLst>
        </pc:spChg>
        <pc:spChg chg="add del mod">
          <ac:chgData name="Kiki Patel" userId="cb8f49a3-eacd-4e01-a9ef-88701eed2c95" providerId="ADAL" clId="{1BF85E03-2357-4D7A-A923-3C24F630D004}" dt="2025-02-05T17:13:35.101" v="34" actId="21"/>
          <ac:spMkLst>
            <pc:docMk/>
            <pc:sldMk cId="2282574384" sldId="514"/>
            <ac:spMk id="9" creationId="{0529B3FC-24B9-4BE0-5FD9-786CFEDF7B39}"/>
          </ac:spMkLst>
        </pc:spChg>
        <pc:grpChg chg="add mod">
          <ac:chgData name="Kiki Patel" userId="cb8f49a3-eacd-4e01-a9ef-88701eed2c95" providerId="ADAL" clId="{1BF85E03-2357-4D7A-A923-3C24F630D004}" dt="2025-02-05T17:10:39.273" v="29" actId="164"/>
          <ac:grpSpMkLst>
            <pc:docMk/>
            <pc:sldMk cId="2282574384" sldId="514"/>
            <ac:grpSpMk id="10" creationId="{03A82B5D-CA55-B7EA-0185-09BF03D504C0}"/>
          </ac:grpSpMkLst>
        </pc:grpChg>
        <pc:graphicFrameChg chg="add del mod">
          <ac:chgData name="Kiki Patel" userId="cb8f49a3-eacd-4e01-a9ef-88701eed2c95" providerId="ADAL" clId="{1BF85E03-2357-4D7A-A923-3C24F630D004}" dt="2025-02-05T17:07:43.122" v="11" actId="478"/>
          <ac:graphicFrameMkLst>
            <pc:docMk/>
            <pc:sldMk cId="2282574384" sldId="514"/>
            <ac:graphicFrameMk id="3" creationId="{328292C1-8DBE-BF0D-26FC-C3E5F9F2474C}"/>
          </ac:graphicFrameMkLst>
        </pc:graphicFrameChg>
        <pc:graphicFrameChg chg="add mod">
          <ac:chgData name="Kiki Patel" userId="cb8f49a3-eacd-4e01-a9ef-88701eed2c95" providerId="ADAL" clId="{1BF85E03-2357-4D7A-A923-3C24F630D004}" dt="2025-02-05T17:18:06.049" v="76" actId="14100"/>
          <ac:graphicFrameMkLst>
            <pc:docMk/>
            <pc:sldMk cId="2282574384" sldId="514"/>
            <ac:graphicFrameMk id="6" creationId="{328292C1-8DBE-BF0D-26FC-C3E5F9F2474C}"/>
          </ac:graphicFrameMkLst>
        </pc:graphicFrameChg>
        <pc:graphicFrameChg chg="del">
          <ac:chgData name="Kiki Patel" userId="cb8f49a3-eacd-4e01-a9ef-88701eed2c95" providerId="ADAL" clId="{1BF85E03-2357-4D7A-A923-3C24F630D004}" dt="2025-02-05T17:07:43.122" v="11" actId="478"/>
          <ac:graphicFrameMkLst>
            <pc:docMk/>
            <pc:sldMk cId="2282574384" sldId="514"/>
            <ac:graphicFrameMk id="14" creationId="{328292C1-8DBE-BF0D-26FC-C3E5F9F2474C}"/>
          </ac:graphicFrameMkLst>
        </pc:graphicFrameChg>
      </pc:sldChg>
      <pc:sldChg chg="del">
        <pc:chgData name="Kiki Patel" userId="cb8f49a3-eacd-4e01-a9ef-88701eed2c95" providerId="ADAL" clId="{1BF85E03-2357-4D7A-A923-3C24F630D004}" dt="2025-02-05T17:06:26.512" v="1" actId="47"/>
        <pc:sldMkLst>
          <pc:docMk/>
          <pc:sldMk cId="1596389478" sldId="51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ranitherapeutics-my.sharepoint.com/personal/khorlen_ranitherapeutics_com/Documents/Semaglutide%20Master%20file%201.31.25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sz="1600"/>
            </a:pPr>
            <a:r>
              <a:rPr lang="en-US" sz="1600" dirty="0"/>
              <a:t>Pharmacokinetic Profile of Semaglutide in Canines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798295547243244"/>
          <c:y val="0.1121027557625314"/>
          <c:w val="0.83270793226090645"/>
          <c:h val="0.75393216284306619"/>
        </c:manualLayout>
      </c:layout>
      <c:scatterChart>
        <c:scatterStyle val="lineMarker"/>
        <c:varyColors val="0"/>
        <c:ser>
          <c:idx val="0"/>
          <c:order val="0"/>
          <c:tx>
            <c:v>SC (N=7)</c:v>
          </c:tx>
          <c:spPr>
            <a:ln w="12700">
              <a:solidFill>
                <a:schemeClr val="accent3"/>
              </a:solidFill>
            </a:ln>
          </c:spPr>
          <c:marker>
            <c:symbol val="circle"/>
            <c:size val="7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'Summary PK'!$E$53:$W$53</c:f>
                <c:numCache>
                  <c:formatCode>General</c:formatCode>
                  <c:ptCount val="19"/>
                  <c:pt idx="0">
                    <c:v>0</c:v>
                  </c:pt>
                  <c:pt idx="1">
                    <c:v>157.15554920173182</c:v>
                  </c:pt>
                  <c:pt idx="2">
                    <c:v>116.029042376596</c:v>
                  </c:pt>
                  <c:pt idx="3">
                    <c:v>85.540309008713095</c:v>
                  </c:pt>
                  <c:pt idx="4">
                    <c:v>68.017781733696623</c:v>
                  </c:pt>
                  <c:pt idx="5">
                    <c:v>95.856302693074667</c:v>
                  </c:pt>
                  <c:pt idx="6">
                    <c:v>74.744126108712365</c:v>
                  </c:pt>
                  <c:pt idx="7">
                    <c:v>54.646054434937248</c:v>
                  </c:pt>
                  <c:pt idx="8">
                    <c:v>53.815343480066616</c:v>
                  </c:pt>
                  <c:pt idx="9">
                    <c:v>33.913541030657576</c:v>
                  </c:pt>
                  <c:pt idx="10">
                    <c:v>26.80420016076781</c:v>
                  </c:pt>
                  <c:pt idx="11">
                    <c:v>23.019737168780338</c:v>
                  </c:pt>
                  <c:pt idx="12">
                    <c:v>18.062386915588856</c:v>
                  </c:pt>
                  <c:pt idx="13">
                    <c:v>15.79702184969457</c:v>
                  </c:pt>
                  <c:pt idx="14">
                    <c:v>13.215297181366624</c:v>
                  </c:pt>
                  <c:pt idx="15">
                    <c:v>6.2770972319905916</c:v>
                  </c:pt>
                  <c:pt idx="16">
                    <c:v>5.5222635357091656</c:v>
                  </c:pt>
                  <c:pt idx="17">
                    <c:v>3.4057142857142857</c:v>
                  </c:pt>
                  <c:pt idx="18">
                    <c:v>0</c:v>
                  </c:pt>
                </c:numCache>
              </c:numRef>
            </c:plus>
            <c:minus>
              <c:numRef>
                <c:f>'Summary PK'!$E$53:$W$53</c:f>
                <c:numCache>
                  <c:formatCode>General</c:formatCode>
                  <c:ptCount val="19"/>
                  <c:pt idx="0">
                    <c:v>0</c:v>
                  </c:pt>
                  <c:pt idx="1">
                    <c:v>157.15554920173182</c:v>
                  </c:pt>
                  <c:pt idx="2">
                    <c:v>116.029042376596</c:v>
                  </c:pt>
                  <c:pt idx="3">
                    <c:v>85.540309008713095</c:v>
                  </c:pt>
                  <c:pt idx="4">
                    <c:v>68.017781733696623</c:v>
                  </c:pt>
                  <c:pt idx="5">
                    <c:v>95.856302693074667</c:v>
                  </c:pt>
                  <c:pt idx="6">
                    <c:v>74.744126108712365</c:v>
                  </c:pt>
                  <c:pt idx="7">
                    <c:v>54.646054434937248</c:v>
                  </c:pt>
                  <c:pt idx="8">
                    <c:v>53.815343480066616</c:v>
                  </c:pt>
                  <c:pt idx="9">
                    <c:v>33.913541030657576</c:v>
                  </c:pt>
                  <c:pt idx="10">
                    <c:v>26.80420016076781</c:v>
                  </c:pt>
                  <c:pt idx="11">
                    <c:v>23.019737168780338</c:v>
                  </c:pt>
                  <c:pt idx="12">
                    <c:v>18.062386915588856</c:v>
                  </c:pt>
                  <c:pt idx="13">
                    <c:v>15.79702184969457</c:v>
                  </c:pt>
                  <c:pt idx="14">
                    <c:v>13.215297181366624</c:v>
                  </c:pt>
                  <c:pt idx="15">
                    <c:v>6.2770972319905916</c:v>
                  </c:pt>
                  <c:pt idx="16">
                    <c:v>5.5222635357091656</c:v>
                  </c:pt>
                  <c:pt idx="17">
                    <c:v>3.4057142857142857</c:v>
                  </c:pt>
                  <c:pt idx="18">
                    <c:v>0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accent3">
                    <a:lumMod val="60000"/>
                    <a:lumOff val="40000"/>
                  </a:schemeClr>
                </a:solidFill>
                <a:round/>
              </a:ln>
              <a:effectLst/>
            </c:spPr>
          </c:errBars>
          <c:xVal>
            <c:numRef>
              <c:f>'Summary PK'!$E$49:$W$49</c:f>
              <c:numCache>
                <c:formatCode>General</c:formatCode>
                <c:ptCount val="19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1</c:v>
                </c:pt>
                <c:pt idx="4">
                  <c:v>1.5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  <c:pt idx="14" formatCode="0">
                  <c:v>12</c:v>
                </c:pt>
                <c:pt idx="15">
                  <c:v>14</c:v>
                </c:pt>
                <c:pt idx="16">
                  <c:v>16</c:v>
                </c:pt>
                <c:pt idx="17">
                  <c:v>18</c:v>
                </c:pt>
                <c:pt idx="18">
                  <c:v>21</c:v>
                </c:pt>
              </c:numCache>
            </c:numRef>
          </c:xVal>
          <c:yVal>
            <c:numRef>
              <c:f>'Summary PK'!$E$51:$W$51</c:f>
              <c:numCache>
                <c:formatCode>0.00</c:formatCode>
                <c:ptCount val="19"/>
                <c:pt idx="0">
                  <c:v>0</c:v>
                </c:pt>
                <c:pt idx="1">
                  <c:v>664.57142857142856</c:v>
                </c:pt>
                <c:pt idx="2">
                  <c:v>659.08714285714291</c:v>
                </c:pt>
                <c:pt idx="3">
                  <c:v>531.61714285714288</c:v>
                </c:pt>
                <c:pt idx="4">
                  <c:v>475.20285714285711</c:v>
                </c:pt>
                <c:pt idx="5">
                  <c:v>750.46571428571428</c:v>
                </c:pt>
                <c:pt idx="6">
                  <c:v>439.35142857142858</c:v>
                </c:pt>
                <c:pt idx="7">
                  <c:v>348.78714285714284</c:v>
                </c:pt>
                <c:pt idx="8">
                  <c:v>267.11714285714288</c:v>
                </c:pt>
                <c:pt idx="9">
                  <c:v>185.15166666666667</c:v>
                </c:pt>
                <c:pt idx="10">
                  <c:v>151.70714285714283</c:v>
                </c:pt>
                <c:pt idx="11">
                  <c:v>129.1957142857143</c:v>
                </c:pt>
                <c:pt idx="12">
                  <c:v>98.541428571428568</c:v>
                </c:pt>
                <c:pt idx="13">
                  <c:v>57.195714285714295</c:v>
                </c:pt>
                <c:pt idx="14">
                  <c:v>43.247142857142862</c:v>
                </c:pt>
                <c:pt idx="15">
                  <c:v>28.901428571428571</c:v>
                </c:pt>
                <c:pt idx="16">
                  <c:v>18.675714285714289</c:v>
                </c:pt>
                <c:pt idx="17">
                  <c:v>3.4057142857142857</c:v>
                </c:pt>
                <c:pt idx="18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1BB-4774-B1DB-B61936C0AF1D}"/>
            </c:ext>
          </c:extLst>
        </c:ser>
        <c:ser>
          <c:idx val="1"/>
          <c:order val="1"/>
          <c:tx>
            <c:v>RT-116 (N=7)</c:v>
          </c:tx>
          <c:spPr>
            <a:ln w="12700">
              <a:solidFill>
                <a:schemeClr val="tx2"/>
              </a:solidFill>
            </a:ln>
          </c:spPr>
          <c:marker>
            <c:symbol val="square"/>
            <c:size val="7"/>
            <c:spPr>
              <a:solidFill>
                <a:schemeClr val="tx2"/>
              </a:solidFill>
              <a:ln w="9525">
                <a:noFill/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'Summary PK'!$E$56:$W$56</c:f>
                <c:numCache>
                  <c:formatCode>General</c:formatCode>
                  <c:ptCount val="19"/>
                  <c:pt idx="0">
                    <c:v>0</c:v>
                  </c:pt>
                  <c:pt idx="1">
                    <c:v>136.18379646039884</c:v>
                  </c:pt>
                  <c:pt idx="2">
                    <c:v>131.27514612628008</c:v>
                  </c:pt>
                  <c:pt idx="3">
                    <c:v>101.94541923696887</c:v>
                  </c:pt>
                  <c:pt idx="4">
                    <c:v>104.04267153105857</c:v>
                  </c:pt>
                  <c:pt idx="5">
                    <c:v>75.240142636398573</c:v>
                  </c:pt>
                  <c:pt idx="6">
                    <c:v>63.027215620266155</c:v>
                  </c:pt>
                  <c:pt idx="7">
                    <c:v>31.4741212560977</c:v>
                  </c:pt>
                  <c:pt idx="8">
                    <c:v>35.175237434471263</c:v>
                  </c:pt>
                  <c:pt idx="9">
                    <c:v>34.044363334183998</c:v>
                  </c:pt>
                  <c:pt idx="10">
                    <c:v>28.421137625816069</c:v>
                  </c:pt>
                  <c:pt idx="11">
                    <c:v>20.025411441500037</c:v>
                  </c:pt>
                  <c:pt idx="12">
                    <c:v>20.22102399891325</c:v>
                  </c:pt>
                  <c:pt idx="13">
                    <c:v>19.503954840538587</c:v>
                  </c:pt>
                  <c:pt idx="14">
                    <c:v>13.972285225465756</c:v>
                  </c:pt>
                  <c:pt idx="15">
                    <c:v>7.8271140023281989</c:v>
                  </c:pt>
                  <c:pt idx="16">
                    <c:v>7.5737506322466004</c:v>
                  </c:pt>
                  <c:pt idx="17">
                    <c:v>3.6967440169060408</c:v>
                  </c:pt>
                  <c:pt idx="18">
                    <c:v>2.2442857142857142</c:v>
                  </c:pt>
                </c:numCache>
              </c:numRef>
            </c:plus>
            <c:minus>
              <c:numRef>
                <c:f>'Summary PK'!$E$56:$W$56</c:f>
                <c:numCache>
                  <c:formatCode>General</c:formatCode>
                  <c:ptCount val="19"/>
                  <c:pt idx="0">
                    <c:v>0</c:v>
                  </c:pt>
                  <c:pt idx="1">
                    <c:v>136.18379646039884</c:v>
                  </c:pt>
                  <c:pt idx="2">
                    <c:v>131.27514612628008</c:v>
                  </c:pt>
                  <c:pt idx="3">
                    <c:v>101.94541923696887</c:v>
                  </c:pt>
                  <c:pt idx="4">
                    <c:v>104.04267153105857</c:v>
                  </c:pt>
                  <c:pt idx="5">
                    <c:v>75.240142636398573</c:v>
                  </c:pt>
                  <c:pt idx="6">
                    <c:v>63.027215620266155</c:v>
                  </c:pt>
                  <c:pt idx="7">
                    <c:v>31.4741212560977</c:v>
                  </c:pt>
                  <c:pt idx="8">
                    <c:v>35.175237434471263</c:v>
                  </c:pt>
                  <c:pt idx="9">
                    <c:v>34.044363334183998</c:v>
                  </c:pt>
                  <c:pt idx="10">
                    <c:v>28.421137625816069</c:v>
                  </c:pt>
                  <c:pt idx="11">
                    <c:v>20.025411441500037</c:v>
                  </c:pt>
                  <c:pt idx="12">
                    <c:v>20.22102399891325</c:v>
                  </c:pt>
                  <c:pt idx="13">
                    <c:v>19.503954840538587</c:v>
                  </c:pt>
                  <c:pt idx="14">
                    <c:v>13.972285225465756</c:v>
                  </c:pt>
                  <c:pt idx="15">
                    <c:v>7.8271140023281989</c:v>
                  </c:pt>
                  <c:pt idx="16">
                    <c:v>7.5737506322466004</c:v>
                  </c:pt>
                  <c:pt idx="17">
                    <c:v>3.6967440169060408</c:v>
                  </c:pt>
                  <c:pt idx="18">
                    <c:v>2.2442857142857142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2"/>
                </a:solidFill>
                <a:round/>
              </a:ln>
              <a:effectLst/>
            </c:spPr>
          </c:errBars>
          <c:xVal>
            <c:numRef>
              <c:f>'Summary PK'!$E$49:$W$49</c:f>
              <c:numCache>
                <c:formatCode>General</c:formatCode>
                <c:ptCount val="19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1</c:v>
                </c:pt>
                <c:pt idx="4">
                  <c:v>1.5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  <c:pt idx="14" formatCode="0">
                  <c:v>12</c:v>
                </c:pt>
                <c:pt idx="15">
                  <c:v>14</c:v>
                </c:pt>
                <c:pt idx="16">
                  <c:v>16</c:v>
                </c:pt>
                <c:pt idx="17">
                  <c:v>18</c:v>
                </c:pt>
                <c:pt idx="18">
                  <c:v>21</c:v>
                </c:pt>
              </c:numCache>
            </c:numRef>
          </c:xVal>
          <c:yVal>
            <c:numRef>
              <c:f>'Summary PK'!$E$54:$W$54</c:f>
              <c:numCache>
                <c:formatCode>0.00</c:formatCode>
                <c:ptCount val="19"/>
                <c:pt idx="0">
                  <c:v>0</c:v>
                </c:pt>
                <c:pt idx="1">
                  <c:v>545.03428571428572</c:v>
                </c:pt>
                <c:pt idx="2">
                  <c:v>706.75</c:v>
                </c:pt>
                <c:pt idx="3">
                  <c:v>671.4671428571429</c:v>
                </c:pt>
                <c:pt idx="4">
                  <c:v>646.13571428571424</c:v>
                </c:pt>
                <c:pt idx="5">
                  <c:v>744.26857142857136</c:v>
                </c:pt>
                <c:pt idx="6">
                  <c:v>488.66571428571439</c:v>
                </c:pt>
                <c:pt idx="7">
                  <c:v>343.25428571428569</c:v>
                </c:pt>
                <c:pt idx="8">
                  <c:v>285.58999999999997</c:v>
                </c:pt>
                <c:pt idx="9">
                  <c:v>206.49285714285716</c:v>
                </c:pt>
                <c:pt idx="10">
                  <c:v>157.27857142857144</c:v>
                </c:pt>
                <c:pt idx="11">
                  <c:v>131.20714285714286</c:v>
                </c:pt>
                <c:pt idx="12">
                  <c:v>101.55857142857144</c:v>
                </c:pt>
                <c:pt idx="13">
                  <c:v>66.088571428571427</c:v>
                </c:pt>
                <c:pt idx="14">
                  <c:v>47.658571428571427</c:v>
                </c:pt>
                <c:pt idx="15">
                  <c:v>21.464285714285715</c:v>
                </c:pt>
                <c:pt idx="16">
                  <c:v>15.912857142857144</c:v>
                </c:pt>
                <c:pt idx="17">
                  <c:v>5.6985714285714284</c:v>
                </c:pt>
                <c:pt idx="18">
                  <c:v>2.2442857142857142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1BB-4774-B1DB-B61936C0AF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55510608"/>
        <c:axId val="755508208"/>
      </c:scatterChart>
      <c:valAx>
        <c:axId val="755510608"/>
        <c:scaling>
          <c:orientation val="minMax"/>
          <c:max val="21"/>
          <c:min val="-1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Time (days)</a:t>
                </a:r>
              </a:p>
            </c:rich>
          </c:tx>
          <c:layout>
            <c:manualLayout>
              <c:xMode val="edge"/>
              <c:yMode val="edge"/>
              <c:x val="0.46493086969805741"/>
              <c:y val="0.9380194988631295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in"/>
        <c:minorTickMark val="out"/>
        <c:tickLblPos val="nextTo"/>
        <c:spPr>
          <a:noFill/>
          <a:ln w="1270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55508208"/>
        <c:crossesAt val="-100"/>
        <c:crossBetween val="midCat"/>
        <c:majorUnit val="2"/>
        <c:minorUnit val="1"/>
      </c:valAx>
      <c:valAx>
        <c:axId val="755508208"/>
        <c:scaling>
          <c:orientation val="minMax"/>
          <c:max val="1200"/>
          <c:min val="-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Plasma Semaglutide (ng/mL)</a:t>
                </a:r>
              </a:p>
            </c:rich>
          </c:tx>
          <c:layout>
            <c:manualLayout>
              <c:xMode val="edge"/>
              <c:yMode val="edge"/>
              <c:x val="3.2021523684655474E-2"/>
              <c:y val="0.2825747771357909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" sourceLinked="0"/>
        <c:majorTickMark val="in"/>
        <c:minorTickMark val="out"/>
        <c:tickLblPos val="nextTo"/>
        <c:spPr>
          <a:noFill/>
          <a:ln w="1270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55510608"/>
        <c:crossesAt val="-1"/>
        <c:crossBetween val="midCat"/>
        <c:majorUnit val="200"/>
        <c:minorUnit val="50"/>
      </c:valAx>
    </c:plotArea>
    <c:legend>
      <c:legendPos val="r"/>
      <c:layout>
        <c:manualLayout>
          <c:xMode val="edge"/>
          <c:yMode val="edge"/>
          <c:x val="0.51468469998933564"/>
          <c:y val="0.14185554129531894"/>
          <c:w val="0.31156247116539659"/>
          <c:h val="9.126534132079539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 algn="just">
            <a:defRPr/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Maximal Body Weight Loss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RT-116 (N=7)</c:v>
          </c:tx>
          <c:spPr>
            <a:solidFill>
              <a:schemeClr val="tx2"/>
            </a:solidFill>
            <a:ln>
              <a:solidFill>
                <a:schemeClr val="tx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minus"/>
            <c:errValType val="cust"/>
            <c:noEndCap val="0"/>
            <c:plus>
              <c:numRef>
                <c:f>Bodyweight!$D$67</c:f>
                <c:numCache>
                  <c:formatCode>General</c:formatCode>
                  <c:ptCount val="1"/>
                  <c:pt idx="0">
                    <c:v>1.6311290122073795E-2</c:v>
                  </c:pt>
                </c:numCache>
              </c:numRef>
            </c:plus>
            <c:minus>
              <c:numRef>
                <c:f>Bodyweight!$D$67</c:f>
                <c:numCache>
                  <c:formatCode>General</c:formatCode>
                  <c:ptCount val="1"/>
                  <c:pt idx="0">
                    <c:v>1.6311290122073795E-2</c:v>
                  </c:pt>
                </c:numCache>
              </c:numRef>
            </c:minus>
            <c:spPr>
              <a:noFill/>
              <a:ln w="25400" cap="flat" cmpd="sng" algn="ctr">
                <a:solidFill>
                  <a:schemeClr val="tx2"/>
                </a:solidFill>
                <a:round/>
              </a:ln>
              <a:effectLst/>
            </c:spPr>
          </c:errBars>
          <c:val>
            <c:numRef>
              <c:f>Bodyweight!$D$63</c:f>
              <c:numCache>
                <c:formatCode>0.0%</c:formatCode>
                <c:ptCount val="1"/>
                <c:pt idx="0">
                  <c:v>-5.4947147002899994E-2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67-49C7-AE7D-CE63E27BB49E}"/>
            </c:ext>
          </c:extLst>
        </c:ser>
        <c:ser>
          <c:idx val="1"/>
          <c:order val="1"/>
          <c:tx>
            <c:v>SC (N=7)</c:v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minus"/>
            <c:errValType val="cust"/>
            <c:noEndCap val="0"/>
            <c:plus>
              <c:numRef>
                <c:f>Bodyweight!$C$67</c:f>
                <c:numCache>
                  <c:formatCode>General</c:formatCode>
                  <c:ptCount val="1"/>
                  <c:pt idx="0">
                    <c:v>3.4102346050475935E-2</c:v>
                  </c:pt>
                </c:numCache>
              </c:numRef>
            </c:plus>
            <c:minus>
              <c:numRef>
                <c:f>Bodyweight!$C$67</c:f>
                <c:numCache>
                  <c:formatCode>General</c:formatCode>
                  <c:ptCount val="1"/>
                  <c:pt idx="0">
                    <c:v>3.4102346050475935E-2</c:v>
                  </c:pt>
                </c:numCache>
              </c:numRef>
            </c:minus>
            <c:spPr>
              <a:noFill/>
              <a:ln w="25400" cap="flat" cmpd="sng" algn="ctr">
                <a:solidFill>
                  <a:schemeClr val="accent3"/>
                </a:solidFill>
                <a:round/>
              </a:ln>
              <a:effectLst/>
            </c:spPr>
          </c:errBars>
          <c:val>
            <c:numRef>
              <c:f>Bodyweight!$C$63</c:f>
              <c:numCache>
                <c:formatCode>0.0%</c:formatCode>
                <c:ptCount val="1"/>
                <c:pt idx="0">
                  <c:v>-4.5742695623144126E-2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67-49C7-AE7D-CE63E27BB49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23535856"/>
        <c:axId val="723544496"/>
      </c:barChart>
      <c:catAx>
        <c:axId val="723535856"/>
        <c:scaling>
          <c:orientation val="minMax"/>
        </c:scaling>
        <c:delete val="1"/>
        <c:axPos val="b"/>
        <c:majorTickMark val="none"/>
        <c:minorTickMark val="none"/>
        <c:tickLblPos val="nextTo"/>
        <c:crossAx val="723544496"/>
        <c:crosses val="autoZero"/>
        <c:auto val="1"/>
        <c:lblAlgn val="ctr"/>
        <c:lblOffset val="100"/>
        <c:noMultiLvlLbl val="0"/>
      </c:catAx>
      <c:valAx>
        <c:axId val="723544496"/>
        <c:scaling>
          <c:orientation val="minMax"/>
          <c:min val="-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3535856"/>
        <c:crosses val="autoZero"/>
        <c:crossBetween val="between"/>
        <c:majorUnit val="2.0000000000000004E-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40078903858433"/>
          <c:y val="0.82999202931461247"/>
          <c:w val="0.6571984219228314"/>
          <c:h val="0.109780961188051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FD72E-6413-4AEC-8690-43CE5617CB1B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A0DFDC-F242-417E-AE27-37C773033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04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/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E7DCF-ABD4-A044-A4A3-2B8A9DD70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17912"/>
            <a:ext cx="9144000" cy="131046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A246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57DD6-E0B6-3F44-B736-63A56CD87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3157"/>
            <a:ext cx="9144000" cy="52238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9CCE3A-1A2B-E84F-91D6-F71D6832DA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3244" y="1432950"/>
            <a:ext cx="3045512" cy="166455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BDD0578-E3B2-1D47-8EE1-04C9B3C0C4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52979" y="3427068"/>
            <a:ext cx="2886043" cy="123964"/>
          </a:xfrm>
          <a:prstGeom prst="rect">
            <a:avLst/>
          </a:prstGeom>
        </p:spPr>
      </p:pic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C7E7140-A0AF-0F4B-A5FC-95DF365DBDAD}"/>
              </a:ext>
            </a:extLst>
          </p:cNvPr>
          <p:cNvSpPr txBox="1">
            <a:spLocks/>
          </p:cNvSpPr>
          <p:nvPr userDrawn="1"/>
        </p:nvSpPr>
        <p:spPr>
          <a:xfrm>
            <a:off x="4724400" y="629117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 spc="50" baseline="0">
                <a:solidFill>
                  <a:srgbClr val="E6E7E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FFFF">
                    <a:lumMod val="65000"/>
                  </a:srgbClr>
                </a:solidFill>
              </a:rPr>
              <a:t>RANI - CONFIDENTIAL</a:t>
            </a:r>
          </a:p>
        </p:txBody>
      </p:sp>
    </p:spTree>
    <p:extLst>
      <p:ext uri="{BB962C8B-B14F-4D97-AF65-F5344CB8AC3E}">
        <p14:creationId xmlns:p14="http://schemas.microsoft.com/office/powerpoint/2010/main" val="287428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C11D4-1C8A-5544-B6EB-E377FA26D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343217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F4708-09CD-D44E-9F73-7D1F0BCEB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87023"/>
            <a:ext cx="5157787" cy="39448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873EFC-4467-DC43-BE06-86AC5EBE56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343217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4EC8AA-76EB-1445-9126-25B0B3DD43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87023"/>
            <a:ext cx="5183188" cy="39448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86D975D-748E-7841-A8CD-ABDFF9DAA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2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59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74CB60B6-5A26-FD4A-B0F7-0EB0088F9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2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071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973607-FAF6-2745-9583-D2EF1367611D}"/>
              </a:ext>
            </a:extLst>
          </p:cNvPr>
          <p:cNvSpPr/>
          <p:nvPr userDrawn="1"/>
        </p:nvSpPr>
        <p:spPr>
          <a:xfrm>
            <a:off x="3680163" y="711200"/>
            <a:ext cx="4828837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675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B5B5DBC-5305-B84C-ACA7-AF3DA6C7B0FF}"/>
              </a:ext>
            </a:extLst>
          </p:cNvPr>
          <p:cNvSpPr/>
          <p:nvPr userDrawn="1"/>
        </p:nvSpPr>
        <p:spPr>
          <a:xfrm>
            <a:off x="3680163" y="711200"/>
            <a:ext cx="4828837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D7A0D9-3983-9F43-B761-7BA088437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9999A-556D-734E-A4BA-0AEA052D0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7418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640D46-26EA-AD40-A9B9-5506DBA6E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70853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5923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4F5C9AF-6EC1-274E-BA73-413A26FD422D}"/>
              </a:ext>
            </a:extLst>
          </p:cNvPr>
          <p:cNvSpPr/>
          <p:nvPr userDrawn="1"/>
        </p:nvSpPr>
        <p:spPr>
          <a:xfrm>
            <a:off x="-1" y="0"/>
            <a:ext cx="5500689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A39CF3-D9BF-1A43-983A-9066C2109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A3C83D-CC99-E149-B2DA-E8F926526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0688" y="1"/>
            <a:ext cx="6691312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1C4C74-6F0F-6045-AED4-8795EB8E8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38600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234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9954F-FC94-A54F-8FD5-DD999B608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8DBDD19C-BE45-9749-8090-762758C6B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2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883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FDE138A-89DD-D244-8A2F-4549BAA91D31}"/>
              </a:ext>
            </a:extLst>
          </p:cNvPr>
          <p:cNvSpPr/>
          <p:nvPr userDrawn="1"/>
        </p:nvSpPr>
        <p:spPr>
          <a:xfrm>
            <a:off x="3680163" y="711200"/>
            <a:ext cx="4828837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8FDF46-391A-754C-AC44-1AAFCE700A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A13CDF-2110-6C4A-BAE7-6A4F93F0E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1577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Slide w/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E7DCF-ABD4-A044-A4A3-2B8A9DD70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17912"/>
            <a:ext cx="9144000" cy="131046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A246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57DD6-E0B6-3F44-B736-63A56CD87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3157"/>
            <a:ext cx="9144000" cy="52238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9CCE3A-1A2B-E84F-91D6-F71D6832DA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3244" y="1432950"/>
            <a:ext cx="3045512" cy="166455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BDD0578-E3B2-1D47-8EE1-04C9B3C0C4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52979" y="3427068"/>
            <a:ext cx="2886043" cy="123964"/>
          </a:xfrm>
          <a:prstGeom prst="rect">
            <a:avLst/>
          </a:prstGeom>
        </p:spPr>
      </p:pic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C7E7140-A0AF-0F4B-A5FC-95DF365DBDAD}"/>
              </a:ext>
            </a:extLst>
          </p:cNvPr>
          <p:cNvSpPr txBox="1">
            <a:spLocks/>
          </p:cNvSpPr>
          <p:nvPr userDrawn="1"/>
        </p:nvSpPr>
        <p:spPr>
          <a:xfrm>
            <a:off x="4724400" y="629117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 spc="50" baseline="0">
                <a:solidFill>
                  <a:srgbClr val="E6E7E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FFFF">
                    <a:lumMod val="65000"/>
                  </a:srgbClr>
                </a:solidFill>
              </a:rPr>
              <a:t>RANI -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9354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/ Line">
    <p:bg>
      <p:bgPr>
        <a:solidFill>
          <a:srgbClr val="7A24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C39DB47-680D-0440-9F03-3A2F49449B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3245" y="1432950"/>
            <a:ext cx="3045511" cy="1664551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4AD1CE43-AC2B-0245-8C95-ACD748AF86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42069"/>
            <a:ext cx="9144000" cy="52238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EBC736C4-E5C7-054F-A957-8743A6073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17912"/>
            <a:ext cx="9144000" cy="131046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B916593-8936-2544-B2A8-F2B271CBBE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52979" y="3427068"/>
            <a:ext cx="2886043" cy="123964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C04EF1C-0D78-9F49-B849-9A924D873746}"/>
              </a:ext>
            </a:extLst>
          </p:cNvPr>
          <p:cNvSpPr txBox="1">
            <a:spLocks/>
          </p:cNvSpPr>
          <p:nvPr userDrawn="1"/>
        </p:nvSpPr>
        <p:spPr>
          <a:xfrm>
            <a:off x="4724400" y="629117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 spc="50" baseline="0">
                <a:solidFill>
                  <a:srgbClr val="E6E7E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FFFF">
                    <a:lumMod val="85000"/>
                  </a:srgbClr>
                </a:solidFill>
              </a:rPr>
              <a:t>RANI - CONFIDENTIAL</a:t>
            </a:r>
          </a:p>
        </p:txBody>
      </p:sp>
    </p:spTree>
    <p:extLst>
      <p:ext uri="{BB962C8B-B14F-4D97-AF65-F5344CB8AC3E}">
        <p14:creationId xmlns:p14="http://schemas.microsoft.com/office/powerpoint/2010/main" val="52327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 w/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F179793-AE9F-BB43-B4A4-A65E7781AF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84747" y="6386463"/>
            <a:ext cx="13186610" cy="5664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8CE7DCF-ABD4-A044-A4A3-2B8A9DD70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97501"/>
            <a:ext cx="9144000" cy="131046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A246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57DD6-E0B6-3F44-B736-63A56CD87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12746"/>
            <a:ext cx="9144000" cy="52238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9CCE3A-1A2B-E84F-91D6-F71D6832DA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73244" y="1432950"/>
            <a:ext cx="3045512" cy="1664551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B838B0AD-601A-4E4E-947C-6FBCBFB473B9}"/>
              </a:ext>
            </a:extLst>
          </p:cNvPr>
          <p:cNvGrpSpPr/>
          <p:nvPr userDrawn="1"/>
        </p:nvGrpSpPr>
        <p:grpSpPr>
          <a:xfrm>
            <a:off x="-753979" y="5259882"/>
            <a:ext cx="13699958" cy="2358189"/>
            <a:chOff x="-753979" y="5309937"/>
            <a:chExt cx="13699958" cy="235818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797EE6B-0F88-B241-BEF0-FD330D649698}"/>
                </a:ext>
              </a:extLst>
            </p:cNvPr>
            <p:cNvSpPr/>
            <p:nvPr userDrawn="1"/>
          </p:nvSpPr>
          <p:spPr>
            <a:xfrm>
              <a:off x="-753979" y="5309937"/>
              <a:ext cx="753979" cy="2358189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68C3C20-713E-DE4C-BF84-20858749943C}"/>
                </a:ext>
              </a:extLst>
            </p:cNvPr>
            <p:cNvSpPr/>
            <p:nvPr userDrawn="1"/>
          </p:nvSpPr>
          <p:spPr>
            <a:xfrm>
              <a:off x="12192000" y="5309937"/>
              <a:ext cx="753979" cy="2358189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03158C6-25BB-3A40-99EE-734C247CFEA1}"/>
                </a:ext>
              </a:extLst>
            </p:cNvPr>
            <p:cNvSpPr/>
            <p:nvPr userDrawn="1"/>
          </p:nvSpPr>
          <p:spPr>
            <a:xfrm rot="5400000">
              <a:off x="5739124" y="838261"/>
              <a:ext cx="805994" cy="1285373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FF256B41-7999-3E47-B73E-C21A2E037664}"/>
              </a:ext>
            </a:extLst>
          </p:cNvPr>
          <p:cNvSpPr txBox="1">
            <a:spLocks/>
          </p:cNvSpPr>
          <p:nvPr userDrawn="1"/>
        </p:nvSpPr>
        <p:spPr>
          <a:xfrm>
            <a:off x="4785109" y="6422935"/>
            <a:ext cx="26217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rgbClr val="E6E7E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400" b="1" spc="50" dirty="0">
                <a:solidFill>
                  <a:srgbClr val="FFFFFF"/>
                </a:solidFill>
              </a:rPr>
              <a:t>RANI - CONFIDENTIAL</a:t>
            </a:r>
          </a:p>
        </p:txBody>
      </p:sp>
    </p:spTree>
    <p:extLst>
      <p:ext uri="{BB962C8B-B14F-4D97-AF65-F5344CB8AC3E}">
        <p14:creationId xmlns:p14="http://schemas.microsoft.com/office/powerpoint/2010/main" val="3670248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 Picture w/ Pill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50FEDAD-DAE5-F54C-9F28-D85434C940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58725"/>
            <a:ext cx="9144000" cy="1108979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FA822AD-2CD5-9247-896F-B2719B7BDA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68234"/>
            <a:ext cx="9144000" cy="88408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C339E3-9773-AC40-94F9-64655268AB2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8568" y="341192"/>
            <a:ext cx="1575764" cy="861248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DF198C8-40B2-9441-8A26-96738EE74A85}"/>
              </a:ext>
            </a:extLst>
          </p:cNvPr>
          <p:cNvSpPr txBox="1">
            <a:spLocks/>
          </p:cNvSpPr>
          <p:nvPr userDrawn="1"/>
        </p:nvSpPr>
        <p:spPr>
          <a:xfrm>
            <a:off x="4724400" y="629117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 spc="50" baseline="0">
                <a:solidFill>
                  <a:srgbClr val="E6E7E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FFFF">
                    <a:lumMod val="85000"/>
                  </a:srgbClr>
                </a:solidFill>
              </a:rPr>
              <a:t>RANI - CONFIDENTIAL</a:t>
            </a:r>
          </a:p>
        </p:txBody>
      </p:sp>
    </p:spTree>
    <p:extLst>
      <p:ext uri="{BB962C8B-B14F-4D97-AF65-F5344CB8AC3E}">
        <p14:creationId xmlns:p14="http://schemas.microsoft.com/office/powerpoint/2010/main" val="566028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3E86C91-3DAE-D745-A183-1B4166440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336317"/>
            <a:ext cx="10515600" cy="1092683"/>
          </a:xfrm>
        </p:spPr>
        <p:txBody>
          <a:bodyPr anchor="b">
            <a:normAutofit/>
          </a:bodyPr>
          <a:lstStyle>
            <a:lvl1pPr>
              <a:defRPr sz="4000">
                <a:solidFill>
                  <a:srgbClr val="7A246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A68D3B-1978-1B44-B3F1-D12C07933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522249"/>
            <a:ext cx="10515600" cy="99024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B732CBD-D22F-E445-9ECE-309DF65C7614}"/>
              </a:ext>
            </a:extLst>
          </p:cNvPr>
          <p:cNvSpPr/>
          <p:nvPr userDrawn="1"/>
        </p:nvSpPr>
        <p:spPr>
          <a:xfrm>
            <a:off x="3680163" y="711200"/>
            <a:ext cx="4828837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9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3E86C91-3DAE-D745-A183-1B4166440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336317"/>
            <a:ext cx="10515600" cy="1092683"/>
          </a:xfrm>
        </p:spPr>
        <p:txBody>
          <a:bodyPr anchor="b">
            <a:normAutofit/>
          </a:bodyPr>
          <a:lstStyle>
            <a:lvl1pPr>
              <a:defRPr sz="4000">
                <a:solidFill>
                  <a:srgbClr val="7A246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A68D3B-1978-1B44-B3F1-D12C07933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522249"/>
            <a:ext cx="10515600" cy="99024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B732CBD-D22F-E445-9ECE-309DF65C7614}"/>
              </a:ext>
            </a:extLst>
          </p:cNvPr>
          <p:cNvSpPr/>
          <p:nvPr userDrawn="1"/>
        </p:nvSpPr>
        <p:spPr>
          <a:xfrm>
            <a:off x="3680163" y="711200"/>
            <a:ext cx="4828837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5F01F6-E487-294A-BABA-A16D37DC01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69568" y="6376985"/>
            <a:ext cx="13118435" cy="563475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743CCAF3-A095-884D-96E2-DC6A1A811957}"/>
              </a:ext>
            </a:extLst>
          </p:cNvPr>
          <p:cNvGrpSpPr/>
          <p:nvPr userDrawn="1"/>
        </p:nvGrpSpPr>
        <p:grpSpPr>
          <a:xfrm>
            <a:off x="-753979" y="5279538"/>
            <a:ext cx="13699958" cy="2358189"/>
            <a:chOff x="-753979" y="5309937"/>
            <a:chExt cx="13699958" cy="235818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EF057BD-2A71-D345-B6D8-B8DB6BA6756B}"/>
                </a:ext>
              </a:extLst>
            </p:cNvPr>
            <p:cNvSpPr/>
            <p:nvPr userDrawn="1"/>
          </p:nvSpPr>
          <p:spPr>
            <a:xfrm>
              <a:off x="-753979" y="5309937"/>
              <a:ext cx="753979" cy="2358189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A08D114-65CA-474A-BDDE-8B9BC6EB2C13}"/>
                </a:ext>
              </a:extLst>
            </p:cNvPr>
            <p:cNvSpPr/>
            <p:nvPr userDrawn="1"/>
          </p:nvSpPr>
          <p:spPr>
            <a:xfrm>
              <a:off x="12192000" y="5309937"/>
              <a:ext cx="753979" cy="2358189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029EA86-0132-964F-B57C-E59BD412A0B5}"/>
                </a:ext>
              </a:extLst>
            </p:cNvPr>
            <p:cNvSpPr/>
            <p:nvPr userDrawn="1"/>
          </p:nvSpPr>
          <p:spPr>
            <a:xfrm rot="5400000">
              <a:off x="5739124" y="838261"/>
              <a:ext cx="805994" cy="1285373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EE6EE9F3-61E1-C341-B2D7-B92CE02BF979}"/>
              </a:ext>
            </a:extLst>
          </p:cNvPr>
          <p:cNvSpPr txBox="1">
            <a:spLocks/>
          </p:cNvSpPr>
          <p:nvPr userDrawn="1"/>
        </p:nvSpPr>
        <p:spPr>
          <a:xfrm>
            <a:off x="8132266" y="64229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rgbClr val="E6E7E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5A71337B-EC1F-0D4B-B1AB-0C15A5612EA5}" type="slidenum">
              <a:rPr lang="en-US" smtClean="0">
                <a:solidFill>
                  <a:srgbClr val="FFFFFF">
                    <a:lumMod val="95000"/>
                  </a:srgbClr>
                </a:solidFill>
              </a:rPr>
              <a:pPr algn="r"/>
              <a:t>‹#›</a:t>
            </a:fld>
            <a:endParaRPr lang="en-US" dirty="0">
              <a:solidFill>
                <a:srgbClr val="FFFFFF">
                  <a:lumMod val="95000"/>
                </a:srgbClr>
              </a:solidFill>
            </a:endParaRP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C62E1C03-5687-DC48-816F-482469E0C6A0}"/>
              </a:ext>
            </a:extLst>
          </p:cNvPr>
          <p:cNvSpPr txBox="1">
            <a:spLocks/>
          </p:cNvSpPr>
          <p:nvPr userDrawn="1"/>
        </p:nvSpPr>
        <p:spPr>
          <a:xfrm>
            <a:off x="936963" y="6422935"/>
            <a:ext cx="26217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rgbClr val="E6E7E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spc="50" dirty="0">
                <a:solidFill>
                  <a:srgbClr val="FFFFFF">
                    <a:lumMod val="95000"/>
                  </a:srgbClr>
                </a:solidFill>
              </a:rPr>
              <a:t>RANI - CONFIDENTIAL</a:t>
            </a:r>
          </a:p>
        </p:txBody>
      </p:sp>
    </p:spTree>
    <p:extLst>
      <p:ext uri="{BB962C8B-B14F-4D97-AF65-F5344CB8AC3E}">
        <p14:creationId xmlns:p14="http://schemas.microsoft.com/office/powerpoint/2010/main" val="1209820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">
    <p:bg>
      <p:bgPr>
        <a:solidFill>
          <a:srgbClr val="7A24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1C349-CCA2-464D-BEB2-245F5F4EF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336317"/>
            <a:ext cx="10515600" cy="1092683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9CC1D3-43FD-CD4A-8CE1-EC25E27DE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552241"/>
            <a:ext cx="10515600" cy="99024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E6E7E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F41B41-01A3-CC42-AAC1-67A23ED6BA62}"/>
              </a:ext>
            </a:extLst>
          </p:cNvPr>
          <p:cNvSpPr/>
          <p:nvPr userDrawn="1"/>
        </p:nvSpPr>
        <p:spPr>
          <a:xfrm>
            <a:off x="692985" y="6348867"/>
            <a:ext cx="264816" cy="461665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r>
              <a:rPr lang="en-US" sz="2400" dirty="0">
                <a:solidFill>
                  <a:srgbClr val="E6E7E8"/>
                </a:solidFill>
              </a:rPr>
              <a:t>|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FEEF791-8B50-BC48-B58D-583FBD3C2878}"/>
              </a:ext>
            </a:extLst>
          </p:cNvPr>
          <p:cNvGrpSpPr/>
          <p:nvPr userDrawn="1"/>
        </p:nvGrpSpPr>
        <p:grpSpPr>
          <a:xfrm>
            <a:off x="-753979" y="5279538"/>
            <a:ext cx="13699958" cy="2358189"/>
            <a:chOff x="-753979" y="5309937"/>
            <a:chExt cx="13699958" cy="235818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7B3DBA7-D37A-EF43-A349-3047972FA357}"/>
                </a:ext>
              </a:extLst>
            </p:cNvPr>
            <p:cNvSpPr/>
            <p:nvPr userDrawn="1"/>
          </p:nvSpPr>
          <p:spPr>
            <a:xfrm>
              <a:off x="-753979" y="5309937"/>
              <a:ext cx="753979" cy="2358189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973B776-4271-1144-8BFD-78C0AC0F016C}"/>
                </a:ext>
              </a:extLst>
            </p:cNvPr>
            <p:cNvSpPr/>
            <p:nvPr userDrawn="1"/>
          </p:nvSpPr>
          <p:spPr>
            <a:xfrm>
              <a:off x="12192000" y="5309937"/>
              <a:ext cx="753979" cy="2358189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5B9549-4EE4-4144-9616-4E7D2A8EABB9}"/>
                </a:ext>
              </a:extLst>
            </p:cNvPr>
            <p:cNvSpPr/>
            <p:nvPr userDrawn="1"/>
          </p:nvSpPr>
          <p:spPr>
            <a:xfrm rot="5400000">
              <a:off x="5739124" y="838261"/>
              <a:ext cx="805994" cy="1285373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818E17B4-F387-B941-B209-F9ACA6091D4F}"/>
              </a:ext>
            </a:extLst>
          </p:cNvPr>
          <p:cNvSpPr txBox="1">
            <a:spLocks/>
          </p:cNvSpPr>
          <p:nvPr userDrawn="1"/>
        </p:nvSpPr>
        <p:spPr>
          <a:xfrm>
            <a:off x="8132266" y="64229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rgbClr val="E6E7E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5A71337B-EC1F-0D4B-B1AB-0C15A5612EA5}" type="slidenum">
              <a:rPr lang="en-US" smtClean="0">
                <a:solidFill>
                  <a:srgbClr val="FFFFFF">
                    <a:lumMod val="85000"/>
                  </a:srgbClr>
                </a:solidFill>
              </a:rPr>
              <a:pPr algn="r"/>
              <a:t>‹#›</a:t>
            </a:fld>
            <a:endParaRPr lang="en-US" dirty="0">
              <a:solidFill>
                <a:srgbClr val="FFFFFF">
                  <a:lumMod val="85000"/>
                </a:srgbClr>
              </a:solidFill>
            </a:endParaRP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BBC3EF5C-17BA-7D47-A5A9-5924BB59E45D}"/>
              </a:ext>
            </a:extLst>
          </p:cNvPr>
          <p:cNvSpPr txBox="1">
            <a:spLocks/>
          </p:cNvSpPr>
          <p:nvPr userDrawn="1"/>
        </p:nvSpPr>
        <p:spPr>
          <a:xfrm>
            <a:off x="936963" y="6422935"/>
            <a:ext cx="26217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rgbClr val="E6E7E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spc="50" dirty="0"/>
              <a:t>RANI -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4576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7DCDB54A-0FA0-A14A-9C1C-7925AB32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2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BDBA991-61BA-B64C-ABBD-22AF09DA1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388"/>
            <a:ext cx="10515600" cy="473336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908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0D62D-9592-BE49-A4F4-19967704D0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71600"/>
            <a:ext cx="5181600" cy="47871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4F369-E3C6-AD44-986F-435022E67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181600" cy="47871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24AD1E04-392F-2B49-80BE-217677E50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2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81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33BE4C8C-DACC-1448-A3FE-0F8A1BD7150D}"/>
              </a:ext>
            </a:extLst>
          </p:cNvPr>
          <p:cNvSpPr/>
          <p:nvPr userDrawn="1"/>
        </p:nvSpPr>
        <p:spPr>
          <a:xfrm>
            <a:off x="0" y="6037837"/>
            <a:ext cx="12378865" cy="8242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EA1081-7931-2842-B146-67B612C7D0C2}"/>
              </a:ext>
            </a:extLst>
          </p:cNvPr>
          <p:cNvSpPr/>
          <p:nvPr userDrawn="1"/>
        </p:nvSpPr>
        <p:spPr>
          <a:xfrm>
            <a:off x="11153437" y="6378526"/>
            <a:ext cx="1225428" cy="809097"/>
          </a:xfrm>
          <a:custGeom>
            <a:avLst/>
            <a:gdLst>
              <a:gd name="connsiteX0" fmla="*/ 0 w 2882347"/>
              <a:gd name="connsiteY0" fmla="*/ 0 h 1089056"/>
              <a:gd name="connsiteX1" fmla="*/ 2882347 w 2882347"/>
              <a:gd name="connsiteY1" fmla="*/ 0 h 1089056"/>
              <a:gd name="connsiteX2" fmla="*/ 2882347 w 2882347"/>
              <a:gd name="connsiteY2" fmla="*/ 1089056 h 1089056"/>
              <a:gd name="connsiteX3" fmla="*/ 0 w 2882347"/>
              <a:gd name="connsiteY3" fmla="*/ 1089056 h 1089056"/>
              <a:gd name="connsiteX4" fmla="*/ 0 w 2882347"/>
              <a:gd name="connsiteY4" fmla="*/ 0 h 1089056"/>
              <a:gd name="connsiteX0" fmla="*/ 0 w 2882347"/>
              <a:gd name="connsiteY0" fmla="*/ 0 h 1089056"/>
              <a:gd name="connsiteX1" fmla="*/ 2882347 w 2882347"/>
              <a:gd name="connsiteY1" fmla="*/ 0 h 1089056"/>
              <a:gd name="connsiteX2" fmla="*/ 2882347 w 2882347"/>
              <a:gd name="connsiteY2" fmla="*/ 1089056 h 1089056"/>
              <a:gd name="connsiteX3" fmla="*/ 804397 w 2882347"/>
              <a:gd name="connsiteY3" fmla="*/ 1085619 h 1089056"/>
              <a:gd name="connsiteX4" fmla="*/ 0 w 2882347"/>
              <a:gd name="connsiteY4" fmla="*/ 0 h 1089056"/>
              <a:gd name="connsiteX0" fmla="*/ 1000339 w 2077950"/>
              <a:gd name="connsiteY0" fmla="*/ 0 h 1089056"/>
              <a:gd name="connsiteX1" fmla="*/ 2077950 w 2077950"/>
              <a:gd name="connsiteY1" fmla="*/ 0 h 1089056"/>
              <a:gd name="connsiteX2" fmla="*/ 2077950 w 2077950"/>
              <a:gd name="connsiteY2" fmla="*/ 1089056 h 1089056"/>
              <a:gd name="connsiteX3" fmla="*/ 0 w 2077950"/>
              <a:gd name="connsiteY3" fmla="*/ 1085619 h 1089056"/>
              <a:gd name="connsiteX4" fmla="*/ 1000339 w 2077950"/>
              <a:gd name="connsiteY4" fmla="*/ 0 h 1089056"/>
              <a:gd name="connsiteX0" fmla="*/ 0 w 1077611"/>
              <a:gd name="connsiteY0" fmla="*/ 0 h 1089056"/>
              <a:gd name="connsiteX1" fmla="*/ 1077611 w 1077611"/>
              <a:gd name="connsiteY1" fmla="*/ 0 h 1089056"/>
              <a:gd name="connsiteX2" fmla="*/ 1077611 w 1077611"/>
              <a:gd name="connsiteY2" fmla="*/ 1089056 h 1089056"/>
              <a:gd name="connsiteX3" fmla="*/ 742521 w 1077611"/>
              <a:gd name="connsiteY3" fmla="*/ 1085619 h 1089056"/>
              <a:gd name="connsiteX4" fmla="*/ 0 w 1077611"/>
              <a:gd name="connsiteY4" fmla="*/ 0 h 1089056"/>
              <a:gd name="connsiteX0" fmla="*/ 0 w 1225428"/>
              <a:gd name="connsiteY0" fmla="*/ 0 h 1085619"/>
              <a:gd name="connsiteX1" fmla="*/ 1077611 w 1225428"/>
              <a:gd name="connsiteY1" fmla="*/ 0 h 1085619"/>
              <a:gd name="connsiteX2" fmla="*/ 1225428 w 1225428"/>
              <a:gd name="connsiteY2" fmla="*/ 1085619 h 1085619"/>
              <a:gd name="connsiteX3" fmla="*/ 742521 w 1225428"/>
              <a:gd name="connsiteY3" fmla="*/ 1085619 h 1085619"/>
              <a:gd name="connsiteX4" fmla="*/ 0 w 1225428"/>
              <a:gd name="connsiteY4" fmla="*/ 0 h 1085619"/>
              <a:gd name="connsiteX0" fmla="*/ 0 w 1225428"/>
              <a:gd name="connsiteY0" fmla="*/ 0 h 1085619"/>
              <a:gd name="connsiteX1" fmla="*/ 1077611 w 1225428"/>
              <a:gd name="connsiteY1" fmla="*/ 0 h 1085619"/>
              <a:gd name="connsiteX2" fmla="*/ 1225428 w 1225428"/>
              <a:gd name="connsiteY2" fmla="*/ 1085619 h 1085619"/>
              <a:gd name="connsiteX3" fmla="*/ 1093156 w 1225428"/>
              <a:gd name="connsiteY3" fmla="*/ 1075306 h 1085619"/>
              <a:gd name="connsiteX4" fmla="*/ 0 w 1225428"/>
              <a:gd name="connsiteY4" fmla="*/ 0 h 108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428" h="1085619">
                <a:moveTo>
                  <a:pt x="0" y="0"/>
                </a:moveTo>
                <a:lnTo>
                  <a:pt x="1077611" y="0"/>
                </a:lnTo>
                <a:lnTo>
                  <a:pt x="1225428" y="1085619"/>
                </a:lnTo>
                <a:lnTo>
                  <a:pt x="1093156" y="1075306"/>
                </a:lnTo>
                <a:lnTo>
                  <a:pt x="0" y="0"/>
                </a:lnTo>
                <a:close/>
              </a:path>
            </a:pathLst>
          </a:custGeom>
          <a:solidFill>
            <a:srgbClr val="2EC6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825A0C-471C-6E40-AADF-8C00C226B73B}"/>
              </a:ext>
            </a:extLst>
          </p:cNvPr>
          <p:cNvSpPr/>
          <p:nvPr userDrawn="1"/>
        </p:nvSpPr>
        <p:spPr>
          <a:xfrm flipH="1">
            <a:off x="-452619" y="6388099"/>
            <a:ext cx="12417532" cy="837105"/>
          </a:xfrm>
          <a:custGeom>
            <a:avLst/>
            <a:gdLst>
              <a:gd name="connsiteX0" fmla="*/ 0 w 9352547"/>
              <a:gd name="connsiteY0" fmla="*/ 0 h 1113511"/>
              <a:gd name="connsiteX1" fmla="*/ 9352547 w 9352547"/>
              <a:gd name="connsiteY1" fmla="*/ 0 h 1113511"/>
              <a:gd name="connsiteX2" fmla="*/ 9352547 w 9352547"/>
              <a:gd name="connsiteY2" fmla="*/ 1113511 h 1113511"/>
              <a:gd name="connsiteX3" fmla="*/ 0 w 9352547"/>
              <a:gd name="connsiteY3" fmla="*/ 1113511 h 1113511"/>
              <a:gd name="connsiteX4" fmla="*/ 0 w 9352547"/>
              <a:gd name="connsiteY4" fmla="*/ 0 h 1113511"/>
              <a:gd name="connsiteX0" fmla="*/ 1442720 w 9352547"/>
              <a:gd name="connsiteY0" fmla="*/ 0 h 1113511"/>
              <a:gd name="connsiteX1" fmla="*/ 9352547 w 9352547"/>
              <a:gd name="connsiteY1" fmla="*/ 0 h 1113511"/>
              <a:gd name="connsiteX2" fmla="*/ 9352547 w 9352547"/>
              <a:gd name="connsiteY2" fmla="*/ 1113511 h 1113511"/>
              <a:gd name="connsiteX3" fmla="*/ 0 w 9352547"/>
              <a:gd name="connsiteY3" fmla="*/ 1113511 h 1113511"/>
              <a:gd name="connsiteX4" fmla="*/ 1442720 w 9352547"/>
              <a:gd name="connsiteY4" fmla="*/ 0 h 1113511"/>
              <a:gd name="connsiteX0" fmla="*/ 675838 w 9352547"/>
              <a:gd name="connsiteY0" fmla="*/ 23149 h 1113511"/>
              <a:gd name="connsiteX1" fmla="*/ 9352547 w 9352547"/>
              <a:gd name="connsiteY1" fmla="*/ 0 h 1113511"/>
              <a:gd name="connsiteX2" fmla="*/ 9352547 w 9352547"/>
              <a:gd name="connsiteY2" fmla="*/ 1113511 h 1113511"/>
              <a:gd name="connsiteX3" fmla="*/ 0 w 9352547"/>
              <a:gd name="connsiteY3" fmla="*/ 1113511 h 1113511"/>
              <a:gd name="connsiteX4" fmla="*/ 675838 w 9352547"/>
              <a:gd name="connsiteY4" fmla="*/ 23149 h 1113511"/>
              <a:gd name="connsiteX0" fmla="*/ 675838 w 9352547"/>
              <a:gd name="connsiteY0" fmla="*/ 11575 h 1113511"/>
              <a:gd name="connsiteX1" fmla="*/ 9352547 w 9352547"/>
              <a:gd name="connsiteY1" fmla="*/ 0 h 1113511"/>
              <a:gd name="connsiteX2" fmla="*/ 9352547 w 9352547"/>
              <a:gd name="connsiteY2" fmla="*/ 1113511 h 1113511"/>
              <a:gd name="connsiteX3" fmla="*/ 0 w 9352547"/>
              <a:gd name="connsiteY3" fmla="*/ 1113511 h 1113511"/>
              <a:gd name="connsiteX4" fmla="*/ 675838 w 9352547"/>
              <a:gd name="connsiteY4" fmla="*/ 11575 h 1113511"/>
              <a:gd name="connsiteX0" fmla="*/ 675838 w 9352547"/>
              <a:gd name="connsiteY0" fmla="*/ 11575 h 1113511"/>
              <a:gd name="connsiteX1" fmla="*/ 9352547 w 9352547"/>
              <a:gd name="connsiteY1" fmla="*/ 0 h 1113511"/>
              <a:gd name="connsiteX2" fmla="*/ 7477848 w 9352547"/>
              <a:gd name="connsiteY2" fmla="*/ 1113511 h 1113511"/>
              <a:gd name="connsiteX3" fmla="*/ 0 w 9352547"/>
              <a:gd name="connsiteY3" fmla="*/ 1113511 h 1113511"/>
              <a:gd name="connsiteX4" fmla="*/ 675838 w 9352547"/>
              <a:gd name="connsiteY4" fmla="*/ 11575 h 1113511"/>
              <a:gd name="connsiteX0" fmla="*/ 675838 w 7477848"/>
              <a:gd name="connsiteY0" fmla="*/ 0 h 1101936"/>
              <a:gd name="connsiteX1" fmla="*/ 7465982 w 7477848"/>
              <a:gd name="connsiteY1" fmla="*/ 8303 h 1101936"/>
              <a:gd name="connsiteX2" fmla="*/ 7477848 w 7477848"/>
              <a:gd name="connsiteY2" fmla="*/ 1101936 h 1101936"/>
              <a:gd name="connsiteX3" fmla="*/ 0 w 7477848"/>
              <a:gd name="connsiteY3" fmla="*/ 1101936 h 1101936"/>
              <a:gd name="connsiteX4" fmla="*/ 675838 w 7477848"/>
              <a:gd name="connsiteY4" fmla="*/ 0 h 1101936"/>
              <a:gd name="connsiteX0" fmla="*/ 675838 w 7469386"/>
              <a:gd name="connsiteY0" fmla="*/ 0 h 1123201"/>
              <a:gd name="connsiteX1" fmla="*/ 7465982 w 7469386"/>
              <a:gd name="connsiteY1" fmla="*/ 8303 h 1123201"/>
              <a:gd name="connsiteX2" fmla="*/ 7469386 w 7469386"/>
              <a:gd name="connsiteY2" fmla="*/ 1123201 h 1123201"/>
              <a:gd name="connsiteX3" fmla="*/ 0 w 7469386"/>
              <a:gd name="connsiteY3" fmla="*/ 1101936 h 1123201"/>
              <a:gd name="connsiteX4" fmla="*/ 675838 w 7469386"/>
              <a:gd name="connsiteY4" fmla="*/ 0 h 1123201"/>
              <a:gd name="connsiteX0" fmla="*/ 673787 w 7469386"/>
              <a:gd name="connsiteY0" fmla="*/ 0 h 1126638"/>
              <a:gd name="connsiteX1" fmla="*/ 7465982 w 7469386"/>
              <a:gd name="connsiteY1" fmla="*/ 11740 h 1126638"/>
              <a:gd name="connsiteX2" fmla="*/ 7469386 w 7469386"/>
              <a:gd name="connsiteY2" fmla="*/ 1126638 h 1126638"/>
              <a:gd name="connsiteX3" fmla="*/ 0 w 7469386"/>
              <a:gd name="connsiteY3" fmla="*/ 1105373 h 1126638"/>
              <a:gd name="connsiteX4" fmla="*/ 673787 w 7469386"/>
              <a:gd name="connsiteY4" fmla="*/ 0 h 1126638"/>
              <a:gd name="connsiteX0" fmla="*/ 729188 w 7469386"/>
              <a:gd name="connsiteY0" fmla="*/ 0 h 1123200"/>
              <a:gd name="connsiteX1" fmla="*/ 7465982 w 7469386"/>
              <a:gd name="connsiteY1" fmla="*/ 8302 h 1123200"/>
              <a:gd name="connsiteX2" fmla="*/ 7469386 w 7469386"/>
              <a:gd name="connsiteY2" fmla="*/ 1123200 h 1123200"/>
              <a:gd name="connsiteX3" fmla="*/ 0 w 7469386"/>
              <a:gd name="connsiteY3" fmla="*/ 1101935 h 1123200"/>
              <a:gd name="connsiteX4" fmla="*/ 729188 w 7469386"/>
              <a:gd name="connsiteY4" fmla="*/ 0 h 1123200"/>
              <a:gd name="connsiteX0" fmla="*/ 671735 w 7411933"/>
              <a:gd name="connsiteY0" fmla="*/ 0 h 1123200"/>
              <a:gd name="connsiteX1" fmla="*/ 7408529 w 7411933"/>
              <a:gd name="connsiteY1" fmla="*/ 8302 h 1123200"/>
              <a:gd name="connsiteX2" fmla="*/ 7411933 w 7411933"/>
              <a:gd name="connsiteY2" fmla="*/ 1123200 h 1123200"/>
              <a:gd name="connsiteX3" fmla="*/ 0 w 7411933"/>
              <a:gd name="connsiteY3" fmla="*/ 1108810 h 1123200"/>
              <a:gd name="connsiteX4" fmla="*/ 671735 w 7411933"/>
              <a:gd name="connsiteY4" fmla="*/ 0 h 112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11933" h="1123200">
                <a:moveTo>
                  <a:pt x="671735" y="0"/>
                </a:moveTo>
                <a:lnTo>
                  <a:pt x="7408529" y="8302"/>
                </a:lnTo>
                <a:cubicBezTo>
                  <a:pt x="7409664" y="379935"/>
                  <a:pt x="7410798" y="751567"/>
                  <a:pt x="7411933" y="1123200"/>
                </a:cubicBezTo>
                <a:lnTo>
                  <a:pt x="0" y="1108810"/>
                </a:lnTo>
                <a:lnTo>
                  <a:pt x="67173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D26EAB-B300-A241-8F98-54456AA1E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2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0706E3-8AFE-9248-AB83-821B324F7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86899"/>
            <a:ext cx="10515600" cy="4763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FC2D39-B5D6-7345-AF57-36BDD129832A}"/>
              </a:ext>
            </a:extLst>
          </p:cNvPr>
          <p:cNvSpPr/>
          <p:nvPr userDrawn="1"/>
        </p:nvSpPr>
        <p:spPr>
          <a:xfrm>
            <a:off x="692985" y="6348867"/>
            <a:ext cx="264816" cy="461665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r>
              <a:rPr lang="en-US" sz="2400" dirty="0">
                <a:solidFill>
                  <a:srgbClr val="E6E7E8"/>
                </a:solidFill>
              </a:rPr>
              <a:t>|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442B9F6-776F-FE43-8319-EBC7D574364F}"/>
              </a:ext>
            </a:extLst>
          </p:cNvPr>
          <p:cNvGrpSpPr/>
          <p:nvPr userDrawn="1"/>
        </p:nvGrpSpPr>
        <p:grpSpPr>
          <a:xfrm>
            <a:off x="10994124" y="6383920"/>
            <a:ext cx="889118" cy="646817"/>
            <a:chOff x="11286893" y="6028996"/>
            <a:chExt cx="889118" cy="86787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8E0004A-22D0-DE46-9378-4ABF6A20A89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286893" y="6028996"/>
              <a:ext cx="104373" cy="100247"/>
            </a:xfrm>
            <a:prstGeom prst="line">
              <a:avLst/>
            </a:prstGeom>
            <a:ln w="25400" cap="rnd">
              <a:solidFill>
                <a:srgbClr val="4140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16A6AD0-AF29-2046-A9C7-4D3777580DA3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11467863" y="6202443"/>
              <a:ext cx="45720" cy="45720"/>
            </a:xfrm>
            <a:prstGeom prst="ellipse">
              <a:avLst/>
            </a:prstGeom>
            <a:solidFill>
              <a:srgbClr val="4140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FFFF"/>
                </a:solidFill>
              </a:endParaRP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0B23B8B-53F2-634C-803D-BFF2E7B30CA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587335" y="6315992"/>
              <a:ext cx="588676" cy="580881"/>
            </a:xfrm>
            <a:prstGeom prst="line">
              <a:avLst/>
            </a:prstGeom>
            <a:ln w="25400" cap="rnd">
              <a:solidFill>
                <a:srgbClr val="4140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7932ED9-35D0-4E4B-9B3B-2393907EEF3F}"/>
              </a:ext>
            </a:extLst>
          </p:cNvPr>
          <p:cNvGrpSpPr/>
          <p:nvPr userDrawn="1"/>
        </p:nvGrpSpPr>
        <p:grpSpPr>
          <a:xfrm>
            <a:off x="-753979" y="5279538"/>
            <a:ext cx="13699958" cy="2358189"/>
            <a:chOff x="-753979" y="5309937"/>
            <a:chExt cx="13699958" cy="2358189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6C619CB-33A8-F744-BB2A-C1CB626AC27C}"/>
                </a:ext>
              </a:extLst>
            </p:cNvPr>
            <p:cNvSpPr/>
            <p:nvPr userDrawn="1"/>
          </p:nvSpPr>
          <p:spPr>
            <a:xfrm>
              <a:off x="-753979" y="5309937"/>
              <a:ext cx="753979" cy="2358189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B134907-8AD9-DB48-BC87-2672545D6E0F}"/>
                </a:ext>
              </a:extLst>
            </p:cNvPr>
            <p:cNvSpPr/>
            <p:nvPr userDrawn="1"/>
          </p:nvSpPr>
          <p:spPr>
            <a:xfrm>
              <a:off x="12192000" y="5309937"/>
              <a:ext cx="753979" cy="2358189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B95383E-7E5B-EF42-8CBD-A031F1C32A9E}"/>
                </a:ext>
              </a:extLst>
            </p:cNvPr>
            <p:cNvSpPr/>
            <p:nvPr userDrawn="1"/>
          </p:nvSpPr>
          <p:spPr>
            <a:xfrm rot="5400000">
              <a:off x="5739124" y="838261"/>
              <a:ext cx="805994" cy="1285373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6D4B634-2051-2C48-8097-AEF4FBC777C4}"/>
              </a:ext>
            </a:extLst>
          </p:cNvPr>
          <p:cNvCxnSpPr>
            <a:cxnSpLocks/>
          </p:cNvCxnSpPr>
          <p:nvPr userDrawn="1"/>
        </p:nvCxnSpPr>
        <p:spPr>
          <a:xfrm>
            <a:off x="4625523" y="1194458"/>
            <a:ext cx="2940954" cy="0"/>
          </a:xfrm>
          <a:prstGeom prst="line">
            <a:avLst/>
          </a:prstGeom>
          <a:ln w="25400" cap="rnd">
            <a:solidFill>
              <a:schemeClr val="bg1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B1D7C15D-1387-B94F-8527-EF4479FA846A}"/>
              </a:ext>
            </a:extLst>
          </p:cNvPr>
          <p:cNvSpPr txBox="1">
            <a:spLocks/>
          </p:cNvSpPr>
          <p:nvPr userDrawn="1"/>
        </p:nvSpPr>
        <p:spPr>
          <a:xfrm>
            <a:off x="8132266" y="64229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rgbClr val="E6E7E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5A71337B-EC1F-0D4B-B1AB-0C15A5612EA5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636885F2-6E2A-7C44-B3AC-7973A8658882}"/>
              </a:ext>
            </a:extLst>
          </p:cNvPr>
          <p:cNvSpPr txBox="1">
            <a:spLocks/>
          </p:cNvSpPr>
          <p:nvPr userDrawn="1"/>
        </p:nvSpPr>
        <p:spPr>
          <a:xfrm>
            <a:off x="936963" y="6422935"/>
            <a:ext cx="26217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rgbClr val="E6E7E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spc="50" dirty="0"/>
              <a:t>RANI -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5782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60" r:id="rId17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A246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EC6BD"/>
        </a:buClr>
        <a:buFont typeface="Arial" panose="020B0604020202020204" pitchFamily="34" charset="0"/>
        <a:buChar char="•"/>
        <a:defRPr sz="2400" kern="1200">
          <a:solidFill>
            <a:srgbClr val="41404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C6BD"/>
        </a:buClr>
        <a:buFont typeface="Arial" panose="020B0604020202020204" pitchFamily="34" charset="0"/>
        <a:buChar char="•"/>
        <a:defRPr sz="2000" kern="1200">
          <a:solidFill>
            <a:srgbClr val="41404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C6BD"/>
        </a:buClr>
        <a:buFont typeface="Arial" panose="020B0604020202020204" pitchFamily="34" charset="0"/>
        <a:buChar char="•"/>
        <a:defRPr sz="2000" kern="1200">
          <a:solidFill>
            <a:srgbClr val="41404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C6BD"/>
        </a:buClr>
        <a:buFont typeface="Arial" panose="020B0604020202020204" pitchFamily="34" charset="0"/>
        <a:buChar char="•"/>
        <a:defRPr sz="1800" kern="1200">
          <a:solidFill>
            <a:srgbClr val="249E9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C6BD"/>
        </a:buClr>
        <a:buFont typeface="Arial" panose="020B0604020202020204" pitchFamily="34" charset="0"/>
        <a:buChar char="•"/>
        <a:defRPr sz="1800" kern="1200">
          <a:solidFill>
            <a:srgbClr val="2EC6B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8FCA4E1-D803-1F2F-459F-BD322BED2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655869"/>
              </p:ext>
            </p:extLst>
          </p:nvPr>
        </p:nvGraphicFramePr>
        <p:xfrm>
          <a:off x="2910454" y="2410219"/>
          <a:ext cx="6213668" cy="154329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542634">
                  <a:extLst>
                    <a:ext uri="{9D8B030D-6E8A-4147-A177-3AD203B41FA5}">
                      <a16:colId xmlns:a16="http://schemas.microsoft.com/office/drawing/2014/main" val="3280610626"/>
                    </a:ext>
                  </a:extLst>
                </a:gridCol>
                <a:gridCol w="1202957">
                  <a:extLst>
                    <a:ext uri="{9D8B030D-6E8A-4147-A177-3AD203B41FA5}">
                      <a16:colId xmlns:a16="http://schemas.microsoft.com/office/drawing/2014/main" val="2248332386"/>
                    </a:ext>
                  </a:extLst>
                </a:gridCol>
                <a:gridCol w="1085872">
                  <a:extLst>
                    <a:ext uri="{9D8B030D-6E8A-4147-A177-3AD203B41FA5}">
                      <a16:colId xmlns:a16="http://schemas.microsoft.com/office/drawing/2014/main" val="3440872825"/>
                    </a:ext>
                  </a:extLst>
                </a:gridCol>
                <a:gridCol w="883483">
                  <a:extLst>
                    <a:ext uri="{9D8B030D-6E8A-4147-A177-3AD203B41FA5}">
                      <a16:colId xmlns:a16="http://schemas.microsoft.com/office/drawing/2014/main" val="81770498"/>
                    </a:ext>
                  </a:extLst>
                </a:gridCol>
                <a:gridCol w="1498722">
                  <a:extLst>
                    <a:ext uri="{9D8B030D-6E8A-4147-A177-3AD203B41FA5}">
                      <a16:colId xmlns:a16="http://schemas.microsoft.com/office/drawing/2014/main" val="2367431612"/>
                    </a:ext>
                  </a:extLst>
                </a:gridCol>
              </a:tblGrid>
              <a:tr h="42378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Route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</a:t>
                      </a:r>
                      <a:r>
                        <a:rPr lang="en-US" sz="1600" baseline="-25000" dirty="0"/>
                        <a:t>max</a:t>
                      </a:r>
                    </a:p>
                    <a:p>
                      <a:pPr algn="ctr"/>
                      <a:r>
                        <a:rPr lang="en-US" sz="1600" baseline="0" dirty="0"/>
                        <a:t>(ng/mL)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</a:t>
                      </a:r>
                      <a:r>
                        <a:rPr lang="en-US" sz="1600" baseline="-25000" dirty="0"/>
                        <a:t>max</a:t>
                      </a:r>
                    </a:p>
                    <a:p>
                      <a:pPr algn="ctr"/>
                      <a:r>
                        <a:rPr lang="en-US" sz="1600" baseline="0" dirty="0"/>
                        <a:t>(days)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T</a:t>
                      </a:r>
                      <a:r>
                        <a:rPr lang="en-US" sz="1600" baseline="-25000" dirty="0" err="1"/>
                        <a:t>last</a:t>
                      </a:r>
                      <a:endParaRPr lang="en-US" sz="1600" baseline="-25000" dirty="0"/>
                    </a:p>
                    <a:p>
                      <a:pPr algn="ctr"/>
                      <a:r>
                        <a:rPr lang="en-US" sz="1600" baseline="0" dirty="0"/>
                        <a:t>(days)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AUC</a:t>
                      </a:r>
                      <a:r>
                        <a:rPr lang="en-US" sz="1600" baseline="-25000" dirty="0" err="1"/>
                        <a:t>last</a:t>
                      </a:r>
                      <a:endParaRPr lang="en-US" sz="1600" baseline="-25000" dirty="0"/>
                    </a:p>
                    <a:p>
                      <a:pPr algn="ctr"/>
                      <a:r>
                        <a:rPr lang="en-US" sz="1600" baseline="0" dirty="0"/>
                        <a:t>(ng/mL*day)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56956649"/>
                  </a:ext>
                </a:extLst>
              </a:tr>
              <a:tr h="3449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Oral (RT-116)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941 ± 90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1.3 ± 0.3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17 ± 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3630 ± 222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042648"/>
                  </a:ext>
                </a:extLst>
              </a:tr>
              <a:tr h="3449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SC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948 ± 120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1.3 ± 0.3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17 ± 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3390 ± 402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905626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All data is mean ± standard error.</a:t>
                      </a:r>
                      <a:endParaRPr lang="en-UG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5469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5432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4EF26-B7F5-A2FA-F66C-9759FF881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32B2DC-8773-4A75-C64E-B8FA9ABD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Figures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9D942378-AFCE-43EB-87D8-66785B77C0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5360582"/>
              </p:ext>
            </p:extLst>
          </p:nvPr>
        </p:nvGraphicFramePr>
        <p:xfrm>
          <a:off x="2342393" y="1462978"/>
          <a:ext cx="6957786" cy="3854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BCEDA75-0921-24A5-7759-80B1E234FBF8}"/>
              </a:ext>
            </a:extLst>
          </p:cNvPr>
          <p:cNvSpPr txBox="1"/>
          <p:nvPr/>
        </p:nvSpPr>
        <p:spPr>
          <a:xfrm>
            <a:off x="3336587" y="5025690"/>
            <a:ext cx="2918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23B650-42AC-17D0-E6C6-AE692FD418BD}"/>
              </a:ext>
            </a:extLst>
          </p:cNvPr>
          <p:cNvSpPr txBox="1"/>
          <p:nvPr/>
        </p:nvSpPr>
        <p:spPr>
          <a:xfrm>
            <a:off x="3083668" y="4841024"/>
            <a:ext cx="2918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518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28292C1-8DBE-BF0D-26FC-C3E5F9F247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0078003"/>
              </p:ext>
            </p:extLst>
          </p:nvPr>
        </p:nvGraphicFramePr>
        <p:xfrm>
          <a:off x="3805237" y="2058352"/>
          <a:ext cx="4581525" cy="2741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257438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Rani">
      <a:dk1>
        <a:srgbClr val="000000"/>
      </a:dk1>
      <a:lt1>
        <a:srgbClr val="FFFFFF"/>
      </a:lt1>
      <a:dk2>
        <a:srgbClr val="792469"/>
      </a:dk2>
      <a:lt2>
        <a:srgbClr val="FFFFFF"/>
      </a:lt2>
      <a:accent1>
        <a:srgbClr val="792469"/>
      </a:accent1>
      <a:accent2>
        <a:srgbClr val="501848"/>
      </a:accent2>
      <a:accent3>
        <a:srgbClr val="2EC5BD"/>
      </a:accent3>
      <a:accent4>
        <a:srgbClr val="249E92"/>
      </a:accent4>
      <a:accent5>
        <a:srgbClr val="E5E6E8"/>
      </a:accent5>
      <a:accent6>
        <a:srgbClr val="414041"/>
      </a:accent6>
      <a:hlink>
        <a:srgbClr val="2EC5BD"/>
      </a:hlink>
      <a:folHlink>
        <a:srgbClr val="249D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ani-PPT-Template-04" id="{3373DC4C-3DD7-0148-ADA5-4422971985FB}" vid="{4A77B94F-532A-8546-8443-8EDD37371B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ani">
    <a:dk1>
      <a:srgbClr val="000000"/>
    </a:dk1>
    <a:lt1>
      <a:srgbClr val="FFFFFF"/>
    </a:lt1>
    <a:dk2>
      <a:srgbClr val="792469"/>
    </a:dk2>
    <a:lt2>
      <a:srgbClr val="FFFFFF"/>
    </a:lt2>
    <a:accent1>
      <a:srgbClr val="792469"/>
    </a:accent1>
    <a:accent2>
      <a:srgbClr val="501848"/>
    </a:accent2>
    <a:accent3>
      <a:srgbClr val="2EC5BD"/>
    </a:accent3>
    <a:accent4>
      <a:srgbClr val="249E92"/>
    </a:accent4>
    <a:accent5>
      <a:srgbClr val="E5E6E8"/>
    </a:accent5>
    <a:accent6>
      <a:srgbClr val="414041"/>
    </a:accent6>
    <a:hlink>
      <a:srgbClr val="2EC5BD"/>
    </a:hlink>
    <a:folHlink>
      <a:srgbClr val="249D91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DCE8CE33323946A084177555DA0768" ma:contentTypeVersion="20" ma:contentTypeDescription="Create a new document." ma:contentTypeScope="" ma:versionID="798a4cef7dccada30a1241d7b92326a3">
  <xsd:schema xmlns:xsd="http://www.w3.org/2001/XMLSchema" xmlns:xs="http://www.w3.org/2001/XMLSchema" xmlns:p="http://schemas.microsoft.com/office/2006/metadata/properties" xmlns:ns1="http://schemas.microsoft.com/sharepoint/v3" xmlns:ns2="0e76b33c-3de5-4caf-9e80-1e9294e45cdd" xmlns:ns3="fa327263-212f-43ec-9338-f2db24301239" xmlns:ns4="59604edf-6ecd-4652-9337-49b9ddaa7ff6" targetNamespace="http://schemas.microsoft.com/office/2006/metadata/properties" ma:root="true" ma:fieldsID="c034be1930adb0ce89c61fe0d5d096c2" ns1:_="" ns2:_="" ns3:_="" ns4:_="">
    <xsd:import namespace="http://schemas.microsoft.com/sharepoint/v3"/>
    <xsd:import namespace="0e76b33c-3de5-4caf-9e80-1e9294e45cdd"/>
    <xsd:import namespace="fa327263-212f-43ec-9338-f2db24301239"/>
    <xsd:import namespace="59604edf-6ecd-4652-9337-49b9ddaa7f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76b33c-3de5-4caf-9e80-1e9294e45c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b0f3b00-60dd-4519-b084-9a3907e59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327263-212f-43ec-9338-f2db2430123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604edf-6ecd-4652-9337-49b9ddaa7ff6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f4af52f-cd66-4cb0-9b3e-ddb107443a5a}" ma:internalName="TaxCatchAll" ma:showField="CatchAllData" ma:web="59604edf-6ecd-4652-9337-49b9ddaa7f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0e76b33c-3de5-4caf-9e80-1e9294e45cdd">
      <Terms xmlns="http://schemas.microsoft.com/office/infopath/2007/PartnerControls"/>
    </lcf76f155ced4ddcb4097134ff3c332f>
    <TaxCatchAll xmlns="59604edf-6ecd-4652-9337-49b9ddaa7ff6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4FEAE92-2E40-468C-B544-C44FFC3FF9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e76b33c-3de5-4caf-9e80-1e9294e45cdd"/>
    <ds:schemaRef ds:uri="fa327263-212f-43ec-9338-f2db24301239"/>
    <ds:schemaRef ds:uri="59604edf-6ecd-4652-9337-49b9ddaa7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7186C5-A361-4C29-991E-FC6F3BC90F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87E053-3170-4C64-B375-3FB2A55147F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0e76b33c-3de5-4caf-9e80-1e9294e45cdd"/>
    <ds:schemaRef ds:uri="59604edf-6ecd-4652-9337-49b9ddaa7ff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5306</TotalTime>
  <Words>82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Times New Roman</vt:lpstr>
      <vt:lpstr>1_Office Theme</vt:lpstr>
      <vt:lpstr>PowerPoint Presentation</vt:lpstr>
      <vt:lpstr>Figures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Malat1-ASO Endoscopy in Beagle Dogs, non-GLP</dc:title>
  <dc:creator>Kristina Kaminskaya</dc:creator>
  <cp:lastModifiedBy>Kiki Patel</cp:lastModifiedBy>
  <cp:revision>17</cp:revision>
  <dcterms:created xsi:type="dcterms:W3CDTF">2023-04-03T22:47:34Z</dcterms:created>
  <dcterms:modified xsi:type="dcterms:W3CDTF">2025-02-05T17:19:54Z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0x010100F4DCE8CE33323946A084177555DA0768</vt:lpwstr>
  </property>
  <property fmtid="{D5CDD505-2E9C-101B-9397-08002B2CF9AE}" pid="3" name="MediaServiceImageTags">
    <vt:lpwstr/>
  </property>
</Properties>
</file>