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4"/>
  </p:sldMasterIdLst>
  <p:notesMasterIdLst>
    <p:notesMasterId r:id="rId6"/>
  </p:notesMasterIdLst>
  <p:sldIdLst>
    <p:sldId id="2147469373" r:id="rId5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000000"/>
    <a:srgbClr val="FFFFFF"/>
    <a:srgbClr val="00669B"/>
    <a:srgbClr val="004467"/>
    <a:srgbClr val="068FC8"/>
    <a:srgbClr val="0574A9"/>
    <a:srgbClr val="0582B8"/>
    <a:srgbClr val="8E9EAF"/>
    <a:srgbClr val="AAB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30" autoAdjust="0"/>
    <p:restoredTop sz="96327" autoAdjust="0"/>
  </p:normalViewPr>
  <p:slideViewPr>
    <p:cSldViewPr snapToGrid="0" snapToObjects="1">
      <p:cViewPr varScale="1">
        <p:scale>
          <a:sx n="62" d="100"/>
          <a:sy n="62" d="100"/>
        </p:scale>
        <p:origin x="604" y="48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C458D-E59F-6C40-BCD8-7129CD9F40FC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D2681-C83B-AB46-B381-5ED172CF64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11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 Slide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210560" y="0"/>
            <a:ext cx="593344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4551680"/>
            <a:ext cx="1097280" cy="146304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idx="10" hasCustomPrompt="1"/>
          </p:nvPr>
        </p:nvSpPr>
        <p:spPr>
          <a:xfrm>
            <a:off x="3893550" y="2432115"/>
            <a:ext cx="4713287" cy="11333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600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idx="11" hasCustomPrompt="1"/>
          </p:nvPr>
        </p:nvSpPr>
        <p:spPr>
          <a:xfrm>
            <a:off x="3893550" y="4020663"/>
            <a:ext cx="4713287" cy="381655"/>
          </a:xfrm>
        </p:spPr>
        <p:txBody>
          <a:bodyPr anchor="t">
            <a:normAutofit/>
          </a:bodyPr>
          <a:lstStyle>
            <a:lvl1pPr marL="0" indent="0">
              <a:buNone/>
              <a:defRPr sz="14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Date, Location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idx="12" hasCustomPrompt="1"/>
          </p:nvPr>
        </p:nvSpPr>
        <p:spPr>
          <a:xfrm>
            <a:off x="3893550" y="1211344"/>
            <a:ext cx="4713287" cy="1133312"/>
          </a:xfrm>
        </p:spPr>
        <p:txBody>
          <a:bodyPr anchor="b">
            <a:normAutofit/>
          </a:bodyPr>
          <a:lstStyle>
            <a:lvl1pPr marL="0" indent="0">
              <a:buNone/>
              <a:defRPr sz="1600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Event title</a:t>
            </a:r>
          </a:p>
        </p:txBody>
      </p:sp>
      <p:sp>
        <p:nvSpPr>
          <p:cNvPr id="22" name="Text Placeholder 14"/>
          <p:cNvSpPr>
            <a:spLocks noGrp="1"/>
          </p:cNvSpPr>
          <p:nvPr>
            <p:ph type="body" idx="13"/>
          </p:nvPr>
        </p:nvSpPr>
        <p:spPr>
          <a:xfrm>
            <a:off x="804106" y="2224725"/>
            <a:ext cx="1869291" cy="1989055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200" b="1" i="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4"/>
          <p:cNvSpPr>
            <a:spLocks noGrp="1"/>
          </p:cNvSpPr>
          <p:nvPr>
            <p:ph type="body" idx="15" hasCustomPrompt="1"/>
          </p:nvPr>
        </p:nvSpPr>
        <p:spPr>
          <a:xfrm>
            <a:off x="3893550" y="4551680"/>
            <a:ext cx="4713287" cy="146304"/>
          </a:xfrm>
        </p:spPr>
        <p:txBody>
          <a:bodyPr anchor="t">
            <a:noAutofit/>
          </a:bodyPr>
          <a:lstStyle>
            <a:lvl1pPr marL="0" indent="0">
              <a:buNone/>
              <a:defRPr sz="10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© 2023 MIT CISR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01" y="885144"/>
            <a:ext cx="1231392" cy="102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431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Coll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3200400" cy="2946400"/>
          </a:xfrm>
        </p:spPr>
        <p:txBody>
          <a:bodyPr bIns="731520" anchor="ctr"/>
          <a:lstStyle>
            <a:lvl1pPr algn="ct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3031066"/>
            <a:ext cx="3200400" cy="2112433"/>
          </a:xfrm>
        </p:spPr>
        <p:txBody>
          <a:bodyPr bIns="731520" anchor="ctr"/>
          <a:lstStyle>
            <a:lvl1pPr algn="ct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8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3268133" y="0"/>
            <a:ext cx="3344333" cy="5143499"/>
          </a:xfrm>
        </p:spPr>
        <p:txBody>
          <a:bodyPr bIns="731520" anchor="ctr"/>
          <a:lstStyle>
            <a:lvl1pPr algn="ct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6680199" y="0"/>
            <a:ext cx="2461092" cy="2192867"/>
          </a:xfrm>
        </p:spPr>
        <p:txBody>
          <a:bodyPr bIns="731520" anchor="ctr"/>
          <a:lstStyle>
            <a:lvl1pPr algn="ct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680200" y="2260600"/>
            <a:ext cx="2460626" cy="2882900"/>
          </a:xfrm>
          <a:solidFill>
            <a:schemeClr val="accent2"/>
          </a:solidFill>
          <a:ln>
            <a:noFill/>
          </a:ln>
        </p:spPr>
        <p:txBody>
          <a:bodyPr tIns="365760" rIns="274320">
            <a:normAutofit/>
          </a:bodyPr>
          <a:lstStyle>
            <a:lvl1pPr marL="465138" indent="-1778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3081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473" cy="5143500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473" cy="5143500"/>
          </a:xfrm>
          <a:prstGeom prst="rect">
            <a:avLst/>
          </a:prstGeom>
        </p:spPr>
      </p:pic>
      <p:sp>
        <p:nvSpPr>
          <p:cNvPr id="7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2124891" y="1985553"/>
            <a:ext cx="6260158" cy="1593668"/>
          </a:xfrm>
        </p:spPr>
        <p:txBody>
          <a:bodyPr lIns="0" tIns="0" rIns="0" bIns="0" anchor="b" anchorCtr="0">
            <a:normAutofit/>
          </a:bodyPr>
          <a:lstStyle>
            <a:lvl1pPr marL="234950" indent="-234950">
              <a:lnSpc>
                <a:spcPct val="100000"/>
              </a:lnSpc>
              <a:buNone/>
              <a:tabLst/>
              <a:defRPr sz="3000" b="1" i="0" baseline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2124891" y="3648958"/>
            <a:ext cx="6260158" cy="45751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1" i="0" baseline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0865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d 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473" cy="5143500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473" cy="5143500"/>
          </a:xfrm>
          <a:prstGeom prst="rect">
            <a:avLst/>
          </a:prstGeom>
        </p:spPr>
      </p:pic>
      <p:sp>
        <p:nvSpPr>
          <p:cNvPr id="9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2124891" y="1985553"/>
            <a:ext cx="6260158" cy="159366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buNone/>
              <a:tabLst/>
              <a:defRPr lang="en-US" sz="3000" b="1" kern="1200" baseline="0" dirty="0" smtClean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234950" lvl="0" indent="-234950" algn="l" defTabSz="685800" rtl="0" eaLnBrk="1" latinLnBrk="0" hangingPunct="1">
              <a:lnSpc>
                <a:spcPct val="100000"/>
              </a:lnSpc>
              <a:spcBef>
                <a:spcPts val="750"/>
              </a:spcBef>
              <a:spcAft>
                <a:spcPts val="600"/>
              </a:spcAft>
              <a:buFont typeface=".HelveticaNeueDeskInterface-Regular" charset="0"/>
              <a:buNone/>
              <a:tabLst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2124891" y="3648958"/>
            <a:ext cx="6260158" cy="45751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600" b="1" kern="1200" baseline="0" smtClean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9418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Navy 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25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" y="0"/>
            <a:ext cx="9130473" cy="5143500"/>
          </a:xfrm>
          <a:prstGeom prst="rect">
            <a:avLst/>
          </a:prstGeom>
        </p:spPr>
      </p:pic>
      <p:sp>
        <p:nvSpPr>
          <p:cNvPr id="9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2124891" y="1985553"/>
            <a:ext cx="6260158" cy="1593668"/>
          </a:xfrm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100000"/>
              </a:lnSpc>
              <a:buNone/>
              <a:tabLst/>
              <a:defRPr lang="en-US" sz="3000" b="1" kern="1200" baseline="0" dirty="0" smtClean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marL="234950" lvl="0" indent="-234950" algn="l" defTabSz="685800" rtl="0" eaLnBrk="1" latinLnBrk="0" hangingPunct="1">
              <a:lnSpc>
                <a:spcPct val="100000"/>
              </a:lnSpc>
              <a:spcBef>
                <a:spcPts val="750"/>
              </a:spcBef>
              <a:spcAft>
                <a:spcPts val="600"/>
              </a:spcAft>
              <a:buFont typeface=".HelveticaNeueDeskInterface-Regular" charset="0"/>
              <a:buNone/>
              <a:tabLst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2124891" y="3648958"/>
            <a:ext cx="6260158" cy="45751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lang="en-US" sz="1600" b="1" kern="1200" baseline="0" smtClean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848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572000" y="1334588"/>
            <a:ext cx="0" cy="2913321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93135" y="1335088"/>
            <a:ext cx="3221665" cy="2913062"/>
          </a:xfrm>
        </p:spPr>
        <p:txBody>
          <a:bodyPr>
            <a:normAutofit/>
          </a:bodyPr>
          <a:lstStyle>
            <a:lvl1pPr marL="63500" indent="-63500">
              <a:lnSpc>
                <a:spcPct val="100000"/>
              </a:lnSpc>
              <a:tabLst/>
              <a:defRPr sz="1600">
                <a:solidFill>
                  <a:schemeClr val="tx1"/>
                </a:solidFill>
              </a:defRPr>
            </a:lvl1pPr>
            <a:lvl2pPr marL="288925" indent="-107950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519113" indent="-107950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749300" indent="-120650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4pPr>
            <a:lvl5pPr marL="979488" indent="-122238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9"/>
          <p:cNvSpPr>
            <a:spLocks noGrp="1"/>
          </p:cNvSpPr>
          <p:nvPr>
            <p:ph sz="quarter" idx="14"/>
          </p:nvPr>
        </p:nvSpPr>
        <p:spPr>
          <a:xfrm>
            <a:off x="5029201" y="1334847"/>
            <a:ext cx="3221665" cy="2913062"/>
          </a:xfrm>
        </p:spPr>
        <p:txBody>
          <a:bodyPr>
            <a:normAutofit/>
          </a:bodyPr>
          <a:lstStyle>
            <a:lvl1pPr marL="63500" indent="-63500">
              <a:lnSpc>
                <a:spcPct val="100000"/>
              </a:lnSpc>
              <a:tabLst/>
              <a:defRPr sz="1600">
                <a:solidFill>
                  <a:schemeClr val="tx1"/>
                </a:solidFill>
              </a:defRPr>
            </a:lvl1pPr>
            <a:lvl2pPr marL="288925" indent="-107950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519113" indent="-107950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749300" indent="-120650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4pPr>
            <a:lvl5pPr marL="979488" indent="-122238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0" y="1334588"/>
            <a:ext cx="0" cy="2913321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B24E3664-7A52-4D13-8569-AFC9C7DE67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0623" y="4689534"/>
            <a:ext cx="7820551" cy="344238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  <a:tabLst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Section</a:t>
            </a:r>
          </a:p>
        </p:txBody>
      </p:sp>
    </p:spTree>
    <p:extLst>
      <p:ext uri="{BB962C8B-B14F-4D97-AF65-F5344CB8AC3E}">
        <p14:creationId xmlns:p14="http://schemas.microsoft.com/office/powerpoint/2010/main" val="776745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108192" y="1334588"/>
            <a:ext cx="0" cy="2913321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51896" y="1334588"/>
            <a:ext cx="0" cy="2913321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9"/>
          <p:cNvSpPr>
            <a:spLocks noGrp="1"/>
          </p:cNvSpPr>
          <p:nvPr>
            <p:ph sz="quarter" idx="13"/>
          </p:nvPr>
        </p:nvSpPr>
        <p:spPr>
          <a:xfrm>
            <a:off x="420625" y="1335088"/>
            <a:ext cx="2251138" cy="2913062"/>
          </a:xfrm>
        </p:spPr>
        <p:txBody>
          <a:bodyPr>
            <a:normAutofit/>
          </a:bodyPr>
          <a:lstStyle>
            <a:lvl1pPr marL="63500" indent="-63500">
              <a:lnSpc>
                <a:spcPct val="100000"/>
              </a:lnSpc>
              <a:tabLst/>
              <a:defRPr sz="1600">
                <a:solidFill>
                  <a:schemeClr val="tx1"/>
                </a:solidFill>
              </a:defRPr>
            </a:lvl1pPr>
            <a:lvl2pPr marL="288925" indent="-107950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519113" indent="-107950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749300" indent="-120650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4pPr>
            <a:lvl5pPr marL="979488" indent="-122238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9"/>
          <p:cNvSpPr>
            <a:spLocks noGrp="1"/>
          </p:cNvSpPr>
          <p:nvPr>
            <p:ph sz="quarter" idx="14"/>
          </p:nvPr>
        </p:nvSpPr>
        <p:spPr>
          <a:xfrm>
            <a:off x="3476920" y="1334847"/>
            <a:ext cx="2251138" cy="2913062"/>
          </a:xfrm>
        </p:spPr>
        <p:txBody>
          <a:bodyPr>
            <a:normAutofit/>
          </a:bodyPr>
          <a:lstStyle>
            <a:lvl1pPr marL="63500" indent="-63500">
              <a:lnSpc>
                <a:spcPct val="100000"/>
              </a:lnSpc>
              <a:tabLst/>
              <a:defRPr sz="1600">
                <a:solidFill>
                  <a:schemeClr val="tx1"/>
                </a:solidFill>
              </a:defRPr>
            </a:lvl1pPr>
            <a:lvl2pPr marL="288925" indent="-107950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519113" indent="-107950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749300" indent="-120650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4pPr>
            <a:lvl5pPr marL="979488" indent="-122238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9"/>
          <p:cNvSpPr>
            <a:spLocks noGrp="1"/>
          </p:cNvSpPr>
          <p:nvPr>
            <p:ph sz="quarter" idx="15"/>
          </p:nvPr>
        </p:nvSpPr>
        <p:spPr>
          <a:xfrm>
            <a:off x="6488327" y="1334847"/>
            <a:ext cx="2251138" cy="2913062"/>
          </a:xfrm>
        </p:spPr>
        <p:txBody>
          <a:bodyPr>
            <a:normAutofit/>
          </a:bodyPr>
          <a:lstStyle>
            <a:lvl1pPr marL="63500" indent="-63500">
              <a:lnSpc>
                <a:spcPct val="100000"/>
              </a:lnSpc>
              <a:tabLst/>
              <a:defRPr sz="1600">
                <a:solidFill>
                  <a:schemeClr val="tx1"/>
                </a:solidFill>
              </a:defRPr>
            </a:lvl1pPr>
            <a:lvl2pPr marL="288925" indent="-107950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519113" indent="-107950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749300" indent="-120650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4pPr>
            <a:lvl5pPr marL="979488" indent="-122238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108192" y="1334588"/>
            <a:ext cx="0" cy="2913321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3051896" y="1334588"/>
            <a:ext cx="0" cy="2913321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A792619B-8DC2-4F39-8AB9-BC7EC1E026A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0623" y="4689534"/>
            <a:ext cx="7820551" cy="344238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  <a:tabLst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Section</a:t>
            </a:r>
          </a:p>
        </p:txBody>
      </p:sp>
    </p:spTree>
    <p:extLst>
      <p:ext uri="{BB962C8B-B14F-4D97-AF65-F5344CB8AC3E}">
        <p14:creationId xmlns:p14="http://schemas.microsoft.com/office/powerpoint/2010/main" val="910660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Obje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9"/>
          <p:cNvSpPr>
            <a:spLocks noGrp="1"/>
          </p:cNvSpPr>
          <p:nvPr>
            <p:ph sz="quarter" idx="14"/>
          </p:nvPr>
        </p:nvSpPr>
        <p:spPr>
          <a:xfrm>
            <a:off x="1280160" y="974088"/>
            <a:ext cx="6583680" cy="3703320"/>
          </a:xfrm>
        </p:spPr>
        <p:txBody>
          <a:bodyPr>
            <a:normAutofit/>
          </a:bodyPr>
          <a:lstStyle>
            <a:lvl1pPr marL="63500" indent="-63500">
              <a:lnSpc>
                <a:spcPct val="100000"/>
              </a:lnSpc>
              <a:tabLst/>
              <a:defRPr sz="1600">
                <a:solidFill>
                  <a:schemeClr val="tx1"/>
                </a:solidFill>
              </a:defRPr>
            </a:lvl1pPr>
            <a:lvl2pPr marL="288925" indent="-107950">
              <a:lnSpc>
                <a:spcPct val="100000"/>
              </a:lnSpc>
              <a:tabLst/>
              <a:defRPr sz="1400"/>
            </a:lvl2pPr>
            <a:lvl3pPr marL="519113" indent="-107950">
              <a:lnSpc>
                <a:spcPct val="100000"/>
              </a:lnSpc>
              <a:tabLst/>
              <a:defRPr sz="1400"/>
            </a:lvl3pPr>
            <a:lvl4pPr marL="749300" indent="-120650">
              <a:lnSpc>
                <a:spcPct val="100000"/>
              </a:lnSpc>
              <a:tabLst/>
              <a:defRPr sz="1200"/>
            </a:lvl4pPr>
            <a:lvl5pPr marL="979488" indent="-122238">
              <a:lnSpc>
                <a:spcPct val="100000"/>
              </a:lnSpc>
              <a:tabLst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8B7C2D53-3DDE-41E6-A633-6641398613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0623" y="4689534"/>
            <a:ext cx="7820551" cy="344238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  <a:tabLst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Section</a:t>
            </a:r>
          </a:p>
        </p:txBody>
      </p:sp>
    </p:spTree>
    <p:extLst>
      <p:ext uri="{BB962C8B-B14F-4D97-AF65-F5344CB8AC3E}">
        <p14:creationId xmlns:p14="http://schemas.microsoft.com/office/powerpoint/2010/main" val="18958144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822961"/>
            <a:ext cx="4557713" cy="43205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66" y="1203237"/>
            <a:ext cx="3206496" cy="33985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1451637" y="2015082"/>
            <a:ext cx="1736725" cy="1736725"/>
          </a:xfrm>
        </p:spPr>
        <p:txBody>
          <a:bodyPr bIns="914400" anchor="ctr"/>
          <a:lstStyle>
            <a:lvl1pPr algn="ct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5114925" y="1226105"/>
            <a:ext cx="3171825" cy="421274"/>
          </a:xfrm>
        </p:spPr>
        <p:txBody>
          <a:bodyPr lIns="0" anchor="b" anchorCtr="0">
            <a:noAutofit/>
          </a:bodyPr>
          <a:lstStyle>
            <a:lvl1pPr marL="0" indent="0" algn="l">
              <a:buNone/>
              <a:defRPr sz="18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5114924" y="1702173"/>
            <a:ext cx="3171825" cy="283384"/>
          </a:xfrm>
        </p:spPr>
        <p:txBody>
          <a:bodyPr>
            <a:noAutofit/>
          </a:bodyPr>
          <a:lstStyle>
            <a:lvl1pPr algn="l">
              <a:defRPr sz="15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Title and/or Position</a:t>
            </a:r>
          </a:p>
        </p:txBody>
      </p:sp>
      <p:sp>
        <p:nvSpPr>
          <p:cNvPr id="14" name="Content Placeholder 9"/>
          <p:cNvSpPr>
            <a:spLocks noGrp="1"/>
          </p:cNvSpPr>
          <p:nvPr>
            <p:ph sz="quarter" idx="17"/>
          </p:nvPr>
        </p:nvSpPr>
        <p:spPr>
          <a:xfrm>
            <a:off x="5114925" y="2076044"/>
            <a:ext cx="3171825" cy="2604137"/>
          </a:xfrm>
        </p:spPr>
        <p:txBody>
          <a:bodyPr>
            <a:normAutofit/>
          </a:bodyPr>
          <a:lstStyle>
            <a:lvl1pPr marL="63500" indent="-63500">
              <a:lnSpc>
                <a:spcPct val="100000"/>
              </a:lnSpc>
              <a:tabLst/>
              <a:defRPr sz="1500">
                <a:solidFill>
                  <a:schemeClr val="tx1"/>
                </a:solidFill>
                <a:latin typeface="+mn-lt"/>
              </a:defRPr>
            </a:lvl1pPr>
            <a:lvl2pPr marL="177800" indent="-100013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400050" indent="-111125">
              <a:lnSpc>
                <a:spcPct val="100000"/>
              </a:lnSpc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635000" indent="-123825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4pPr>
            <a:lvl5pPr marL="857250" indent="-122238">
              <a:lnSpc>
                <a:spcPct val="100000"/>
              </a:lnSpc>
              <a:tabLst/>
              <a:defRPr sz="12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822961"/>
            <a:ext cx="4557713" cy="43205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66" y="1203237"/>
            <a:ext cx="3206496" cy="339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586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y Tw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Placeholder 6"/>
          <p:cNvSpPr>
            <a:spLocks noGrp="1"/>
          </p:cNvSpPr>
          <p:nvPr>
            <p:ph type="body" sz="quarter" idx="19"/>
          </p:nvPr>
        </p:nvSpPr>
        <p:spPr>
          <a:xfrm>
            <a:off x="4718627" y="3745907"/>
            <a:ext cx="3338967" cy="314706"/>
          </a:xfrm>
          <a:solidFill>
            <a:schemeClr val="accent1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1069715" y="3745907"/>
            <a:ext cx="3650500" cy="314706"/>
          </a:xfrm>
          <a:solidFill>
            <a:srgbClr val="00669B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415626" y="4127482"/>
            <a:ext cx="6621647" cy="152401"/>
          </a:xfr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1415627" y="4309535"/>
            <a:ext cx="6621646" cy="150706"/>
          </a:xfrm>
        </p:spPr>
        <p:txBody>
          <a:bodyPr>
            <a:noAutofit/>
          </a:bodyPr>
          <a:lstStyle>
            <a:lvl1pPr marL="0" indent="0" algn="ctr">
              <a:buNone/>
              <a:defRPr sz="1100" b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 rot="16200000">
            <a:off x="-697038" y="2519086"/>
            <a:ext cx="2887979" cy="167985"/>
          </a:xfr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4"/>
          </p:nvPr>
        </p:nvSpPr>
        <p:spPr>
          <a:xfrm rot="16200000">
            <a:off x="-519051" y="2518414"/>
            <a:ext cx="2887980" cy="169329"/>
          </a:xfrm>
        </p:spPr>
        <p:txBody>
          <a:bodyPr>
            <a:normAutofit/>
          </a:bodyPr>
          <a:lstStyle>
            <a:lvl1pPr marL="0" indent="0" algn="ctr">
              <a:buNone/>
              <a:defRPr sz="1100" b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15"/>
          </p:nvPr>
        </p:nvSpPr>
        <p:spPr>
          <a:xfrm rot="16200000">
            <a:off x="586992" y="1672295"/>
            <a:ext cx="1280160" cy="314706"/>
          </a:xfr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6"/>
          </p:nvPr>
        </p:nvSpPr>
        <p:spPr>
          <a:xfrm rot="16200000">
            <a:off x="429511" y="3105700"/>
            <a:ext cx="1595119" cy="314706"/>
          </a:xfrm>
          <a:solidFill>
            <a:srgbClr val="004467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726567" y="1189568"/>
            <a:ext cx="0" cy="2871045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069717" y="2465493"/>
            <a:ext cx="6987877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726567" y="1189568"/>
            <a:ext cx="0" cy="2871045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1069717" y="2465493"/>
            <a:ext cx="6987877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71195CF-E3F2-4257-AB56-C7EC00CA652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0623" y="4689534"/>
            <a:ext cx="7820551" cy="344238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  <a:tabLst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Section</a:t>
            </a:r>
          </a:p>
        </p:txBody>
      </p:sp>
    </p:spTree>
    <p:extLst>
      <p:ext uri="{BB962C8B-B14F-4D97-AF65-F5344CB8AC3E}">
        <p14:creationId xmlns:p14="http://schemas.microsoft.com/office/powerpoint/2010/main" val="28706548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ootn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20624" y="0"/>
            <a:ext cx="6949440" cy="8229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4D9F7EA4-131D-46CD-ADB7-D5DC68E0DD6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0623" y="4689534"/>
            <a:ext cx="7820551" cy="344238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  <a:tabLst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Section</a:t>
            </a:r>
          </a:p>
        </p:txBody>
      </p:sp>
    </p:spTree>
    <p:extLst>
      <p:ext uri="{BB962C8B-B14F-4D97-AF65-F5344CB8AC3E}">
        <p14:creationId xmlns:p14="http://schemas.microsoft.com/office/powerpoint/2010/main" val="550111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10560" y="0"/>
            <a:ext cx="593344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3210559" y="0"/>
            <a:ext cx="5933441" cy="2417763"/>
          </a:xfrm>
          <a:solidFill>
            <a:schemeClr val="accent1"/>
          </a:solidFill>
        </p:spPr>
        <p:txBody>
          <a:bodyPr tIns="0" bIns="640080"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Picture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tx1">
                <a:lumMod val="65000"/>
                <a:lumOff val="3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4551680"/>
            <a:ext cx="1097280" cy="146304"/>
          </a:xfrm>
          <a:prstGeom prst="rect">
            <a:avLst/>
          </a:prstGeom>
        </p:spPr>
      </p:pic>
      <p:sp>
        <p:nvSpPr>
          <p:cNvPr id="16" name="Text Placeholder 14"/>
          <p:cNvSpPr>
            <a:spLocks noGrp="1"/>
          </p:cNvSpPr>
          <p:nvPr>
            <p:ph type="body" idx="14" hasCustomPrompt="1"/>
          </p:nvPr>
        </p:nvSpPr>
        <p:spPr>
          <a:xfrm>
            <a:off x="3818136" y="3013350"/>
            <a:ext cx="4713287" cy="925997"/>
          </a:xfrm>
        </p:spPr>
        <p:txBody>
          <a:bodyPr anchor="t" anchorCtr="0">
            <a:normAutofit/>
          </a:bodyPr>
          <a:lstStyle>
            <a:lvl1pPr marL="0" indent="0">
              <a:buNone/>
              <a:defRPr sz="3000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idx="11" hasCustomPrompt="1"/>
          </p:nvPr>
        </p:nvSpPr>
        <p:spPr>
          <a:xfrm>
            <a:off x="3818136" y="4321967"/>
            <a:ext cx="4713287" cy="146304"/>
          </a:xfrm>
        </p:spPr>
        <p:txBody>
          <a:bodyPr anchor="t">
            <a:noAutofit/>
          </a:bodyPr>
          <a:lstStyle>
            <a:lvl1pPr marL="0" indent="0">
              <a:buNone/>
              <a:defRPr sz="12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Date, Location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idx="12" hasCustomPrompt="1"/>
          </p:nvPr>
        </p:nvSpPr>
        <p:spPr>
          <a:xfrm>
            <a:off x="3818136" y="2601796"/>
            <a:ext cx="4713287" cy="339367"/>
          </a:xfrm>
        </p:spPr>
        <p:txBody>
          <a:bodyPr anchor="b">
            <a:normAutofit/>
          </a:bodyPr>
          <a:lstStyle>
            <a:lvl1pPr marL="0" indent="0">
              <a:buNone/>
              <a:defRPr sz="1400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Event title</a:t>
            </a:r>
          </a:p>
        </p:txBody>
      </p:sp>
      <p:sp>
        <p:nvSpPr>
          <p:cNvPr id="19" name="Text Placeholder 14"/>
          <p:cNvSpPr>
            <a:spLocks noGrp="1"/>
          </p:cNvSpPr>
          <p:nvPr>
            <p:ph type="body" idx="13"/>
          </p:nvPr>
        </p:nvSpPr>
        <p:spPr>
          <a:xfrm>
            <a:off x="804106" y="2224725"/>
            <a:ext cx="1869291" cy="1989055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4"/>
          <p:cNvSpPr>
            <a:spLocks noGrp="1"/>
          </p:cNvSpPr>
          <p:nvPr>
            <p:ph type="body" idx="15" hasCustomPrompt="1"/>
          </p:nvPr>
        </p:nvSpPr>
        <p:spPr>
          <a:xfrm>
            <a:off x="3818135" y="4564543"/>
            <a:ext cx="4713287" cy="146304"/>
          </a:xfrm>
        </p:spPr>
        <p:txBody>
          <a:bodyPr anchor="t">
            <a:noAutofit/>
          </a:bodyPr>
          <a:lstStyle>
            <a:lvl1pPr marL="0" indent="0">
              <a:buNone/>
              <a:defRPr sz="10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Copyright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01" y="885144"/>
            <a:ext cx="1231392" cy="102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06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20624" y="0"/>
            <a:ext cx="6949440" cy="8229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147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Frame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104172"/>
            <a:ext cx="9144000" cy="1527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-104172"/>
            <a:ext cx="9144000" cy="1527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F5C8C33-6F31-FB4B-95E8-85B727C4914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0" y="-104172"/>
            <a:ext cx="9144000" cy="5247672"/>
          </a:xfrm>
        </p:spPr>
        <p:txBody>
          <a:bodyPr>
            <a:normAutofit/>
          </a:bodyPr>
          <a:lstStyle>
            <a:lvl1pPr marL="63500" indent="-63500">
              <a:lnSpc>
                <a:spcPct val="100000"/>
              </a:lnSpc>
              <a:tabLst/>
              <a:defRPr sz="1600"/>
            </a:lvl1pPr>
            <a:lvl2pPr marL="288925" indent="-107950">
              <a:lnSpc>
                <a:spcPct val="100000"/>
              </a:lnSpc>
              <a:tabLst/>
              <a:defRPr sz="1400"/>
            </a:lvl2pPr>
            <a:lvl3pPr marL="519113" indent="-107950">
              <a:lnSpc>
                <a:spcPct val="100000"/>
              </a:lnSpc>
              <a:tabLst/>
              <a:defRPr sz="1400"/>
            </a:lvl3pPr>
            <a:lvl4pPr marL="749300" indent="-120650">
              <a:lnSpc>
                <a:spcPct val="100000"/>
              </a:lnSpc>
              <a:tabLst/>
              <a:defRPr sz="1200"/>
            </a:lvl4pPr>
            <a:lvl5pPr marL="979488" indent="-122238">
              <a:lnSpc>
                <a:spcPct val="100000"/>
              </a:lnSpc>
              <a:tabLst/>
              <a:defRPr sz="1200"/>
            </a:lvl5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4E294158-F7E1-4F40-8C22-40DBA9D1A8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0623" y="4689534"/>
            <a:ext cx="7820551" cy="344238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  <a:tabLst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Section</a:t>
            </a:r>
          </a:p>
        </p:txBody>
      </p:sp>
    </p:spTree>
    <p:extLst>
      <p:ext uri="{BB962C8B-B14F-4D97-AF65-F5344CB8AC3E}">
        <p14:creationId xmlns:p14="http://schemas.microsoft.com/office/powerpoint/2010/main" val="712960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944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883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Footn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20624" y="0"/>
            <a:ext cx="6949440" cy="8229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20624" y="4799262"/>
            <a:ext cx="4151376" cy="138499"/>
          </a:xfrm>
        </p:spPr>
        <p:txBody>
          <a:bodyPr vert="horz" lIns="0" tIns="0" rIns="0" bIns="0" rtlCol="0" anchor="b" anchorCtr="0">
            <a:spAutoFit/>
          </a:bodyPr>
          <a:lstStyle>
            <a:lvl1pPr marL="0" indent="0">
              <a:spcAft>
                <a:spcPts val="100"/>
              </a:spcAft>
              <a:buNone/>
              <a:def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marL="7938" lvl="0" indent="-7938"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Footnote Section</a:t>
            </a:r>
          </a:p>
        </p:txBody>
      </p:sp>
    </p:spTree>
    <p:extLst>
      <p:ext uri="{BB962C8B-B14F-4D97-AF65-F5344CB8AC3E}">
        <p14:creationId xmlns:p14="http://schemas.microsoft.com/office/powerpoint/2010/main" val="409703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3210560" y="0"/>
            <a:ext cx="593344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10560" y="0"/>
            <a:ext cx="593344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3210559" y="0"/>
            <a:ext cx="5933441" cy="2417763"/>
          </a:xfrm>
          <a:solidFill>
            <a:schemeClr val="accent1"/>
          </a:solidFill>
        </p:spPr>
        <p:txBody>
          <a:bodyPr tIns="0" bIns="640080"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Picture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4551680"/>
            <a:ext cx="1097280" cy="146304"/>
          </a:xfrm>
          <a:prstGeom prst="rect">
            <a:avLst/>
          </a:prstGeom>
        </p:spPr>
      </p:pic>
      <p:sp>
        <p:nvSpPr>
          <p:cNvPr id="16" name="Text Placeholder 14"/>
          <p:cNvSpPr>
            <a:spLocks noGrp="1"/>
          </p:cNvSpPr>
          <p:nvPr>
            <p:ph type="body" idx="14" hasCustomPrompt="1"/>
          </p:nvPr>
        </p:nvSpPr>
        <p:spPr>
          <a:xfrm>
            <a:off x="3818136" y="3013350"/>
            <a:ext cx="4713287" cy="925997"/>
          </a:xfrm>
        </p:spPr>
        <p:txBody>
          <a:bodyPr anchor="b">
            <a:normAutofit/>
          </a:bodyPr>
          <a:lstStyle>
            <a:lvl1pPr marL="0" indent="0">
              <a:buNone/>
              <a:defRPr sz="3000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idx="11" hasCustomPrompt="1"/>
          </p:nvPr>
        </p:nvSpPr>
        <p:spPr>
          <a:xfrm>
            <a:off x="3818136" y="4321967"/>
            <a:ext cx="4713287" cy="146304"/>
          </a:xfrm>
        </p:spPr>
        <p:txBody>
          <a:bodyPr anchor="t">
            <a:noAutofit/>
          </a:bodyPr>
          <a:lstStyle>
            <a:lvl1pPr marL="0" indent="0">
              <a:buNone/>
              <a:defRPr sz="12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Date, Location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idx="12" hasCustomPrompt="1"/>
          </p:nvPr>
        </p:nvSpPr>
        <p:spPr>
          <a:xfrm>
            <a:off x="3818136" y="2601796"/>
            <a:ext cx="4713287" cy="339367"/>
          </a:xfrm>
        </p:spPr>
        <p:txBody>
          <a:bodyPr anchor="b">
            <a:normAutofit/>
          </a:bodyPr>
          <a:lstStyle>
            <a:lvl1pPr marL="0" indent="0">
              <a:buNone/>
              <a:defRPr sz="1400" b="1" i="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Event title</a:t>
            </a:r>
          </a:p>
        </p:txBody>
      </p:sp>
      <p:sp>
        <p:nvSpPr>
          <p:cNvPr id="19" name="Text Placeholder 14"/>
          <p:cNvSpPr>
            <a:spLocks noGrp="1"/>
          </p:cNvSpPr>
          <p:nvPr>
            <p:ph type="body" idx="13"/>
          </p:nvPr>
        </p:nvSpPr>
        <p:spPr>
          <a:xfrm>
            <a:off x="804106" y="2224725"/>
            <a:ext cx="1869291" cy="1989055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2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4"/>
          <p:cNvSpPr>
            <a:spLocks noGrp="1"/>
          </p:cNvSpPr>
          <p:nvPr>
            <p:ph type="body" idx="15" hasCustomPrompt="1"/>
          </p:nvPr>
        </p:nvSpPr>
        <p:spPr>
          <a:xfrm>
            <a:off x="3818135" y="4564543"/>
            <a:ext cx="4713287" cy="146304"/>
          </a:xfrm>
        </p:spPr>
        <p:txBody>
          <a:bodyPr anchor="t">
            <a:noAutofit/>
          </a:bodyPr>
          <a:lstStyle>
            <a:lvl1pPr marL="0" indent="0">
              <a:buNone/>
              <a:defRPr sz="10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Copyright</a:t>
            </a:r>
          </a:p>
        </p:txBody>
      </p:sp>
    </p:spTree>
    <p:extLst>
      <p:ext uri="{BB962C8B-B14F-4D97-AF65-F5344CB8AC3E}">
        <p14:creationId xmlns:p14="http://schemas.microsoft.com/office/powerpoint/2010/main" val="422920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902825" y="1148862"/>
            <a:ext cx="7338350" cy="3099047"/>
          </a:xfrm>
        </p:spPr>
        <p:txBody>
          <a:bodyPr>
            <a:normAutofit/>
          </a:bodyPr>
          <a:lstStyle>
            <a:lvl1pPr marL="57150" indent="-57150">
              <a:tabLst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  <a:latin typeface="+mn-lt"/>
              </a:defRPr>
            </a:lvl2pPr>
            <a:lvl3pPr>
              <a:defRPr>
                <a:solidFill>
                  <a:schemeClr val="tx1"/>
                </a:solidFill>
                <a:latin typeface="+mn-lt"/>
              </a:defRPr>
            </a:lvl3pPr>
            <a:lvl4pPr>
              <a:defRPr>
                <a:solidFill>
                  <a:schemeClr val="tx1"/>
                </a:solidFill>
                <a:latin typeface="+mn-lt"/>
              </a:defRPr>
            </a:lvl4pPr>
            <a:lvl5pPr>
              <a:defRPr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20623" y="4689534"/>
            <a:ext cx="7820551" cy="344238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  <a:tabLst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Section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ACF74D-9064-4B0B-8824-58B45F15C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19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Slide: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20624" y="1148862"/>
            <a:ext cx="8465468" cy="3099047"/>
          </a:xfrm>
        </p:spPr>
        <p:txBody>
          <a:bodyPr>
            <a:normAutofit/>
          </a:bodyPr>
          <a:lstStyle>
            <a:lvl1pPr marL="57150" indent="-57150">
              <a:tabLst/>
              <a:defRPr>
                <a:solidFill>
                  <a:schemeClr val="tx1"/>
                </a:solidFill>
                <a:latin typeface="+mn-lt"/>
              </a:defRPr>
            </a:lvl1pPr>
            <a:lvl2pPr>
              <a:defRPr>
                <a:solidFill>
                  <a:schemeClr val="tx1"/>
                </a:solidFill>
                <a:latin typeface="+mn-lt"/>
              </a:defRPr>
            </a:lvl2pPr>
            <a:lvl3pPr>
              <a:defRPr>
                <a:solidFill>
                  <a:schemeClr val="tx1"/>
                </a:solidFill>
                <a:latin typeface="+mn-lt"/>
              </a:defRPr>
            </a:lvl3pPr>
            <a:lvl4pPr>
              <a:defRPr>
                <a:solidFill>
                  <a:schemeClr val="tx1"/>
                </a:solidFill>
                <a:latin typeface="+mn-lt"/>
              </a:defRPr>
            </a:lvl4pPr>
            <a:lvl5pPr>
              <a:defRPr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3887258-F229-4963-A684-50F193E506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0623" y="4689534"/>
            <a:ext cx="7820551" cy="344238"/>
          </a:xfr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  <a:tabLst/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Footnote Section</a:t>
            </a:r>
          </a:p>
        </p:txBody>
      </p:sp>
    </p:spTree>
    <p:extLst>
      <p:ext uri="{BB962C8B-B14F-4D97-AF65-F5344CB8AC3E}">
        <p14:creationId xmlns:p14="http://schemas.microsoft.com/office/powerpoint/2010/main" val="4048658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Imag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822960"/>
            <a:ext cx="6054725" cy="4320539"/>
          </a:xfrm>
        </p:spPr>
        <p:txBody>
          <a:bodyPr bIns="822960" anchor="ctr"/>
          <a:lstStyle>
            <a:lvl1pPr algn="ct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6574155" y="1848803"/>
            <a:ext cx="2046288" cy="2692717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 marL="120650" indent="-111125">
              <a:tabLst/>
              <a:defRPr sz="1400" baseline="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6472555" y="1219199"/>
            <a:ext cx="2147888" cy="422433"/>
          </a:xfrm>
        </p:spPr>
        <p:txBody>
          <a:bodyPr anchor="b" anchorCtr="0">
            <a:noAutofit/>
          </a:bodyPr>
          <a:lstStyle>
            <a:lvl1pPr>
              <a:defRPr sz="1400" b="1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20624" y="0"/>
            <a:ext cx="6949440" cy="822960"/>
          </a:xfrm>
        </p:spPr>
        <p:txBody>
          <a:bodyPr>
            <a:normAutofit/>
          </a:bodyPr>
          <a:lstStyle>
            <a:lvl1pPr>
              <a:defRPr sz="24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97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 Imag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1" y="822960"/>
            <a:ext cx="3190240" cy="4320539"/>
          </a:xfrm>
        </p:spPr>
        <p:txBody>
          <a:bodyPr bIns="822960" anchor="ctr"/>
          <a:lstStyle>
            <a:lvl1pPr algn="ct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3819588" y="1848803"/>
            <a:ext cx="4769676" cy="2692717"/>
          </a:xfrm>
        </p:spPr>
        <p:txBody>
          <a:bodyPr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 marL="120650" indent="-111125">
              <a:tabLst/>
              <a:defRPr sz="1400" baseline="0"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3717988" y="1219199"/>
            <a:ext cx="4871276" cy="422433"/>
          </a:xfrm>
        </p:spPr>
        <p:txBody>
          <a:bodyPr anchor="b" anchorCtr="0">
            <a:noAutofit/>
          </a:bodyPr>
          <a:lstStyle>
            <a:lvl1pPr>
              <a:defRPr sz="1800" b="1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262299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and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3209925" cy="5143500"/>
          </a:xfrm>
          <a:prstGeom prst="rect">
            <a:avLst/>
          </a:prstGeom>
          <a:solidFill>
            <a:srgbClr val="A41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3209925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209925" y="0"/>
            <a:ext cx="5930900" cy="5143500"/>
          </a:xfrm>
        </p:spPr>
        <p:txBody>
          <a:bodyPr tIns="2011680"/>
          <a:lstStyle>
            <a:lvl1pPr marL="0" indent="0" algn="ctr">
              <a:buNone/>
              <a:defRPr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21946" y="729178"/>
            <a:ext cx="2478087" cy="3032761"/>
          </a:xfrm>
        </p:spPr>
        <p:txBody>
          <a:bodyPr lIns="0" tIns="0" rIns="0" bIns="0" anchor="b" anchorCtr="0">
            <a:normAutofit/>
          </a:bodyPr>
          <a:lstStyle>
            <a:lvl1pPr marL="117475" indent="-117475">
              <a:lnSpc>
                <a:spcPct val="100000"/>
              </a:lnSpc>
              <a:buNone/>
              <a:tabLst/>
              <a:defRPr sz="240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“Enter quote here.”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421946" y="3880810"/>
            <a:ext cx="2478087" cy="576072"/>
          </a:xfrm>
        </p:spPr>
        <p:txBody>
          <a:bodyPr lIns="0" tIns="0" rIns="0" bIns="0" anchor="ctr" anchorCtr="0">
            <a:noAutofit/>
          </a:bodyPr>
          <a:lstStyle>
            <a:lvl1pPr marL="0" indent="0" algn="r">
              <a:lnSpc>
                <a:spcPts val="1480"/>
              </a:lnSpc>
              <a:spcBef>
                <a:spcPts val="0"/>
              </a:spcBef>
              <a:buNone/>
              <a:defRPr sz="1400" b="1" i="0" baseline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Source’s Name,</a:t>
            </a:r>
          </a:p>
          <a:p>
            <a:pPr lvl="0"/>
            <a:r>
              <a:rPr lang="en-US" dirty="0"/>
              <a:t>Source’s title</a:t>
            </a:r>
          </a:p>
        </p:txBody>
      </p:sp>
    </p:spTree>
    <p:extLst>
      <p:ext uri="{BB962C8B-B14F-4D97-AF65-F5344CB8AC3E}">
        <p14:creationId xmlns:p14="http://schemas.microsoft.com/office/powerpoint/2010/main" val="4073929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</p:spPr>
        <p:txBody>
          <a:bodyPr bIns="1005840" anchor="ctr"/>
          <a:lstStyle>
            <a:lvl1pPr marL="0" indent="0" algn="ctr">
              <a:buNone/>
              <a:defRPr>
                <a:solidFill>
                  <a:schemeClr val="bg1">
                    <a:lumMod val="65000"/>
                  </a:schemeClr>
                </a:solidFill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0" y="2743200"/>
            <a:ext cx="3209925" cy="1473200"/>
          </a:xfrm>
          <a:solidFill>
            <a:schemeClr val="bg1"/>
          </a:solidFill>
        </p:spPr>
        <p:txBody>
          <a:bodyPr lIns="274320" tIns="274320" rIns="182880" bIns="274320">
            <a:normAutofit/>
          </a:bodyPr>
          <a:lstStyle>
            <a:lvl1pPr marL="0" indent="0">
              <a:lnSpc>
                <a:spcPts val="14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6404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195755"/>
            <a:ext cx="7315200" cy="318320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0624" y="0"/>
            <a:ext cx="6949440" cy="8229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905" y="2767"/>
            <a:ext cx="1551432" cy="82600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905" y="2767"/>
            <a:ext cx="1551432" cy="82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20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662" r:id="rId2"/>
    <p:sldLayoutId id="2147483703" r:id="rId3"/>
    <p:sldLayoutId id="2147483704" r:id="rId4"/>
    <p:sldLayoutId id="2147483722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2" r:id="rId12"/>
    <p:sldLayoutId id="2147483725" r:id="rId13"/>
    <p:sldLayoutId id="2147483713" r:id="rId14"/>
    <p:sldLayoutId id="2147483714" r:id="rId15"/>
    <p:sldLayoutId id="2147483723" r:id="rId16"/>
    <p:sldLayoutId id="2147483715" r:id="rId17"/>
    <p:sldLayoutId id="2147483716" r:id="rId18"/>
    <p:sldLayoutId id="2147483717" r:id="rId19"/>
    <p:sldLayoutId id="2147483718" r:id="rId20"/>
    <p:sldLayoutId id="2147483724" r:id="rId21"/>
    <p:sldLayoutId id="2147483719" r:id="rId22"/>
    <p:sldLayoutId id="2147483726" r:id="rId2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200" b="1" kern="1200">
          <a:solidFill>
            <a:schemeClr val="bg1"/>
          </a:solidFill>
          <a:latin typeface="Arial" charset="0"/>
          <a:ea typeface="Arial" charset="0"/>
          <a:cs typeface="Arial" charset="0"/>
        </a:defRPr>
      </a:lvl1pPr>
    </p:titleStyle>
    <p:bodyStyle>
      <a:lvl1pPr marL="63500" indent="-63500" algn="l" defTabSz="685800" rtl="0" eaLnBrk="1" latinLnBrk="0" hangingPunct="1">
        <a:lnSpc>
          <a:spcPct val="100000"/>
        </a:lnSpc>
        <a:spcBef>
          <a:spcPts val="750"/>
        </a:spcBef>
        <a:spcAft>
          <a:spcPts val="600"/>
        </a:spcAft>
        <a:buFont typeface=".HelveticaNeueDeskInterface-Regular" charset="0"/>
        <a:buChar char=" "/>
        <a:tabLst/>
        <a:defRPr sz="1800" kern="1200">
          <a:solidFill>
            <a:schemeClr val="tx1"/>
          </a:solidFill>
          <a:latin typeface="+mn-lt"/>
          <a:ea typeface="Arial" charset="0"/>
          <a:cs typeface="Arial" charset="0"/>
        </a:defRPr>
      </a:lvl1pPr>
      <a:lvl2pPr marL="406400" indent="-173038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Arial" charset="0"/>
          <a:cs typeface="Arial" charset="0"/>
        </a:defRPr>
      </a:lvl2pPr>
      <a:lvl3pPr marL="628650" indent="-111125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974725" indent="-111125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Font typeface="LucidaGrande" charset="0"/>
        <a:buChar char="⁃"/>
        <a:tabLst/>
        <a:defRPr sz="14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1320800" indent="-112713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Font typeface="LucidaGrande" charset="0"/>
        <a:buChar char="⁃"/>
        <a:tabLst/>
        <a:defRPr sz="14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41404-68A4-079C-90B2-33B1F200F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64008"/>
            <a:ext cx="6949440" cy="758952"/>
          </a:xfrm>
        </p:spPr>
        <p:txBody>
          <a:bodyPr>
            <a:normAutofit/>
          </a:bodyPr>
          <a:lstStyle/>
          <a:p>
            <a:r>
              <a:rPr lang="en-US" sz="2200" dirty="0"/>
              <a:t>Top-Quartile RTBs Are Better at Four Business Capabilities than Bottom-Quartile RTBs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BE78CF7-3DCA-EE7E-EDB4-74371BDEA9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65275"/>
              </p:ext>
            </p:extLst>
          </p:nvPr>
        </p:nvGraphicFramePr>
        <p:xfrm>
          <a:off x="557784" y="1381369"/>
          <a:ext cx="594360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3432">
                  <a:extLst>
                    <a:ext uri="{9D8B030D-6E8A-4147-A177-3AD203B41FA5}">
                      <a16:colId xmlns:a16="http://schemas.microsoft.com/office/drawing/2014/main" val="231228577"/>
                    </a:ext>
                  </a:extLst>
                </a:gridCol>
                <a:gridCol w="3630168">
                  <a:extLst>
                    <a:ext uri="{9D8B030D-6E8A-4147-A177-3AD203B41FA5}">
                      <a16:colId xmlns:a16="http://schemas.microsoft.com/office/drawing/2014/main" val="1818081399"/>
                    </a:ext>
                  </a:extLst>
                </a:gridCol>
              </a:tblGrid>
              <a:tr h="709011">
                <a:tc>
                  <a:txBody>
                    <a:bodyPr/>
                    <a:lstStyle/>
                    <a:p>
                      <a:pPr algn="r"/>
                      <a:r>
                        <a:rPr lang="en-US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REAL-TIME DATA </a:t>
                      </a:r>
                      <a:br>
                        <a:rPr lang="en-US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DECISION-MAKING</a:t>
                      </a:r>
                      <a:r>
                        <a:rPr lang="en-US" sz="16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endParaRPr lang="en-US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R="182880"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08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03151368"/>
                  </a:ext>
                </a:extLst>
              </a:tr>
              <a:tr h="709011">
                <a:tc>
                  <a:txBody>
                    <a:bodyPr/>
                    <a:lstStyle/>
                    <a:p>
                      <a:pPr algn="r"/>
                      <a:r>
                        <a:rPr lang="en-US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INTEGRATED </a:t>
                      </a:r>
                      <a:br>
                        <a:rPr lang="en-US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CUSTOMER EXPERIENCE</a:t>
                      </a:r>
                      <a:r>
                        <a:rPr lang="en-US" sz="16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endParaRPr lang="en-US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R="182880"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08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8235753"/>
                  </a:ext>
                </a:extLst>
              </a:tr>
              <a:tr h="616167">
                <a:tc>
                  <a:txBody>
                    <a:bodyPr/>
                    <a:lstStyle/>
                    <a:p>
                      <a:pPr algn="r"/>
                      <a:r>
                        <a:rPr lang="en-US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AGILITY</a:t>
                      </a:r>
                      <a:r>
                        <a:rPr lang="en-US" sz="16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endParaRPr lang="en-US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R="182880"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08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06317914"/>
                  </a:ext>
                </a:extLst>
              </a:tr>
              <a:tr h="709011">
                <a:tc>
                  <a:txBody>
                    <a:bodyPr/>
                    <a:lstStyle/>
                    <a:p>
                      <a:pPr algn="r"/>
                      <a:r>
                        <a:rPr lang="en-US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HIGH-QUALITY </a:t>
                      </a:r>
                      <a:br>
                        <a:rPr lang="en-US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EMPLOYEE EXPERIENCE</a:t>
                      </a:r>
                      <a:r>
                        <a:rPr lang="en-US" sz="16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endParaRPr lang="en-US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R="182880" anchor="ctr"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100000">
                          <a:schemeClr val="accent1">
                            <a:lumMod val="20000"/>
                            <a:lumOff val="80000"/>
                          </a:schemeClr>
                        </a:gs>
                      </a:gsLst>
                      <a:lin ang="108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9523746"/>
                  </a:ext>
                </a:extLst>
              </a:tr>
            </a:tbl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5B7DB0F-7E29-4573-6660-44D0BC68788C}"/>
              </a:ext>
            </a:extLst>
          </p:cNvPr>
          <p:cNvCxnSpPr>
            <a:cxnSpLocks/>
          </p:cNvCxnSpPr>
          <p:nvPr/>
        </p:nvCxnSpPr>
        <p:spPr>
          <a:xfrm flipV="1">
            <a:off x="3190222" y="1724163"/>
            <a:ext cx="2121408" cy="10477"/>
          </a:xfrm>
          <a:prstGeom prst="straightConnector1">
            <a:avLst/>
          </a:prstGeom>
          <a:ln w="63500" cap="rnd">
            <a:round/>
            <a:headEnd type="oval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9AE83A0-9545-D4B2-0098-9BAC6381BFBD}"/>
              </a:ext>
            </a:extLst>
          </p:cNvPr>
          <p:cNvCxnSpPr>
            <a:cxnSpLocks/>
          </p:cNvCxnSpPr>
          <p:nvPr/>
        </p:nvCxnSpPr>
        <p:spPr>
          <a:xfrm flipV="1">
            <a:off x="3190222" y="2400976"/>
            <a:ext cx="2468880" cy="10477"/>
          </a:xfrm>
          <a:prstGeom prst="straightConnector1">
            <a:avLst/>
          </a:prstGeom>
          <a:ln w="63500" cap="rnd">
            <a:round/>
            <a:headEnd type="oval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AA729D8-4F91-534D-1B16-7319E35D3B7F}"/>
              </a:ext>
            </a:extLst>
          </p:cNvPr>
          <p:cNvCxnSpPr>
            <a:cxnSpLocks/>
          </p:cNvCxnSpPr>
          <p:nvPr/>
        </p:nvCxnSpPr>
        <p:spPr>
          <a:xfrm flipV="1">
            <a:off x="3190222" y="3077789"/>
            <a:ext cx="1463040" cy="10477"/>
          </a:xfrm>
          <a:prstGeom prst="straightConnector1">
            <a:avLst/>
          </a:prstGeom>
          <a:ln w="63500" cap="rnd">
            <a:round/>
            <a:headEnd type="oval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CC0470F-88F3-B238-76E7-53FFD8DED36B}"/>
              </a:ext>
            </a:extLst>
          </p:cNvPr>
          <p:cNvCxnSpPr>
            <a:cxnSpLocks/>
          </p:cNvCxnSpPr>
          <p:nvPr/>
        </p:nvCxnSpPr>
        <p:spPr>
          <a:xfrm flipV="1">
            <a:off x="3190222" y="3754601"/>
            <a:ext cx="1920240" cy="10477"/>
          </a:xfrm>
          <a:prstGeom prst="straightConnector1">
            <a:avLst/>
          </a:prstGeom>
          <a:ln w="63500" cap="rnd">
            <a:round/>
            <a:headEnd type="oval" w="med" len="med"/>
            <a:tailEnd type="stealth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1E73BEA-191F-6509-F5B5-740BC028C8F5}"/>
              </a:ext>
            </a:extLst>
          </p:cNvPr>
          <p:cNvSpPr txBox="1"/>
          <p:nvPr/>
        </p:nvSpPr>
        <p:spPr>
          <a:xfrm>
            <a:off x="6590122" y="2067625"/>
            <a:ext cx="2206406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00" dirty="0">
                <a:solidFill>
                  <a:srgbClr val="404040"/>
                </a:solidFill>
              </a:rPr>
              <a:t>Source: The percentages represent the effectiveness of companies in the top-quartile of being a real-time business on four business capabilities versus the effectiveness of the bottom-quartile companies. The four capabilities distinguished the real-time businesses. </a:t>
            </a:r>
          </a:p>
          <a:p>
            <a:r>
              <a:rPr lang="en-US" sz="1000" dirty="0">
                <a:solidFill>
                  <a:srgbClr val="404040"/>
                </a:solidFill>
              </a:rPr>
              <a:t>The data is from a survey conducted by Insight Partners (https://</a:t>
            </a:r>
            <a:r>
              <a:rPr lang="en-US" sz="1000" dirty="0" err="1">
                <a:solidFill>
                  <a:srgbClr val="404040"/>
                </a:solidFill>
              </a:rPr>
              <a:t>www.insightpartners.com</a:t>
            </a:r>
            <a:r>
              <a:rPr lang="en-US" sz="1000" dirty="0">
                <a:solidFill>
                  <a:srgbClr val="404040"/>
                </a:solidFill>
              </a:rPr>
              <a:t>/) and Peter Weill of MIT CISR in 2023 (N=259 companies globally). Respondents were all C-suite leaders</a:t>
            </a:r>
            <a:r>
              <a:rPr lang="en-US" sz="1050" dirty="0">
                <a:solidFill>
                  <a:srgbClr val="404040"/>
                </a:solidFill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19EA23-396D-3833-1947-1F4A16463CBE}"/>
              </a:ext>
            </a:extLst>
          </p:cNvPr>
          <p:cNvSpPr txBox="1"/>
          <p:nvPr/>
        </p:nvSpPr>
        <p:spPr>
          <a:xfrm>
            <a:off x="3099816" y="4226904"/>
            <a:ext cx="120597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BOTTOM QUARTILE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605CEA-B383-0786-EFDB-457250546C75}"/>
              </a:ext>
            </a:extLst>
          </p:cNvPr>
          <p:cNvSpPr txBox="1"/>
          <p:nvPr/>
        </p:nvSpPr>
        <p:spPr>
          <a:xfrm>
            <a:off x="5001251" y="4226904"/>
            <a:ext cx="109624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TOP QUARTILE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0A4F61A-69E1-67AA-9173-60DF0762C263}"/>
              </a:ext>
            </a:extLst>
          </p:cNvPr>
          <p:cNvSpPr txBox="1"/>
          <p:nvPr/>
        </p:nvSpPr>
        <p:spPr>
          <a:xfrm>
            <a:off x="5297914" y="1580751"/>
            <a:ext cx="502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22%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86F0A7-A9F2-7BEF-FE4A-369618B2CF25}"/>
              </a:ext>
            </a:extLst>
          </p:cNvPr>
          <p:cNvSpPr txBox="1"/>
          <p:nvPr/>
        </p:nvSpPr>
        <p:spPr>
          <a:xfrm>
            <a:off x="5110462" y="3611189"/>
            <a:ext cx="502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19%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DFD690-851E-8D67-EB25-8C55023DA4F4}"/>
              </a:ext>
            </a:extLst>
          </p:cNvPr>
          <p:cNvSpPr txBox="1"/>
          <p:nvPr/>
        </p:nvSpPr>
        <p:spPr>
          <a:xfrm>
            <a:off x="4653262" y="2934377"/>
            <a:ext cx="502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16%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853F08-F34F-8975-D471-F321EB8B947B}"/>
              </a:ext>
            </a:extLst>
          </p:cNvPr>
          <p:cNvSpPr txBox="1"/>
          <p:nvPr/>
        </p:nvSpPr>
        <p:spPr>
          <a:xfrm>
            <a:off x="5659102" y="2247087"/>
            <a:ext cx="502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26%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ECAD-1224-C25B-800E-6A00A6205294}"/>
              </a:ext>
            </a:extLst>
          </p:cNvPr>
          <p:cNvSpPr txBox="1"/>
          <p:nvPr/>
        </p:nvSpPr>
        <p:spPr>
          <a:xfrm>
            <a:off x="-1002" y="4912010"/>
            <a:ext cx="31432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2024 MIT Center for Information Systems Research (CISR)</a:t>
            </a:r>
          </a:p>
        </p:txBody>
      </p:sp>
    </p:spTree>
    <p:extLst>
      <p:ext uri="{BB962C8B-B14F-4D97-AF65-F5344CB8AC3E}">
        <p14:creationId xmlns:p14="http://schemas.microsoft.com/office/powerpoint/2010/main" val="2745714455"/>
      </p:ext>
    </p:extLst>
  </p:cSld>
  <p:clrMapOvr>
    <a:masterClrMapping/>
  </p:clrMapOvr>
</p:sld>
</file>

<file path=ppt/theme/theme1.xml><?xml version="1.0" encoding="utf-8"?>
<a:theme xmlns:a="http://schemas.openxmlformats.org/drawingml/2006/main" name="MITCISR-2016">
  <a:themeElements>
    <a:clrScheme name="CISR Style Guide Colors">
      <a:dk1>
        <a:srgbClr val="000000"/>
      </a:dk1>
      <a:lt1>
        <a:srgbClr val="FFFFFF"/>
      </a:lt1>
      <a:dk2>
        <a:srgbClr val="555759"/>
      </a:dk2>
      <a:lt2>
        <a:srgbClr val="1FC0DA"/>
      </a:lt2>
      <a:accent1>
        <a:srgbClr val="0088CE"/>
      </a:accent1>
      <a:accent2>
        <a:srgbClr val="00254A"/>
      </a:accent2>
      <a:accent3>
        <a:srgbClr val="F58025"/>
      </a:accent3>
      <a:accent4>
        <a:srgbClr val="A41F35"/>
      </a:accent4>
      <a:accent5>
        <a:srgbClr val="AA7FB8"/>
      </a:accent5>
      <a:accent6>
        <a:srgbClr val="58B947"/>
      </a:accent6>
      <a:hlink>
        <a:srgbClr val="24A2FF"/>
      </a:hlink>
      <a:folHlink>
        <a:srgbClr val="979A9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8064A9CE-5EA2-4E47-AADB-FEB9C5FD1908}" vid="{0683FE7A-1B7C-6A4D-9FE4-E899657B1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thorCISR xmlns="4420f619-f452-4e6d-a335-531f606c8b14" xsi:nil="true"/>
    <Who xmlns="4420f619-f452-4e6d-a335-531f606c8b14">
      <UserInfo>
        <DisplayName/>
        <AccountId xsi:nil="true"/>
        <AccountType/>
      </UserInfo>
    </Who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630D1D777711449C340BDAA6057F54" ma:contentTypeVersion="3" ma:contentTypeDescription="Create a new document." ma:contentTypeScope="" ma:versionID="f83164a25a61ebbb3552842d22a382a7">
  <xsd:schema xmlns:xsd="http://www.w3.org/2001/XMLSchema" xmlns:xs="http://www.w3.org/2001/XMLSchema" xmlns:p="http://schemas.microsoft.com/office/2006/metadata/properties" xmlns:ns2="4420f619-f452-4e6d-a335-531f606c8b14" targetNamespace="http://schemas.microsoft.com/office/2006/metadata/properties" ma:root="true" ma:fieldsID="694d910f23850a720810495607d11415" ns2:_="">
    <xsd:import namespace="4420f619-f452-4e6d-a335-531f606c8b14"/>
    <xsd:element name="properties">
      <xsd:complexType>
        <xsd:sequence>
          <xsd:element name="documentManagement">
            <xsd:complexType>
              <xsd:all>
                <xsd:element ref="ns2:Who" minOccurs="0"/>
                <xsd:element ref="ns2:AuthorCISR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20f619-f452-4e6d-a335-531f606c8b14" elementFormDefault="qualified">
    <xsd:import namespace="http://schemas.microsoft.com/office/2006/documentManagement/types"/>
    <xsd:import namespace="http://schemas.microsoft.com/office/infopath/2007/PartnerControls"/>
    <xsd:element name="Who" ma:index="8" nillable="true" ma:displayName="Who" ma:list="UserInfo" ma:SharePointGroup="0" ma:internalName="Who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uthorCISR" ma:index="9" nillable="true" ma:displayName="Author" ma:list="{056911e9-1dbc-41e4-be30-ba3b8beec291}" ma:internalName="AuthorCISR" ma:showField="FullName" ma:web="{4420F619-F452-4E6D-A335-531F606C8B14}">
      <xsd:simpleType>
        <xsd:restriction base="dms:Lookup"/>
      </xsd:simpleType>
    </xsd:element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9440C3-6ADB-4831-A042-F9F8D6632C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BB48AA-40B6-4A24-90AF-20448647AC0D}">
  <ds:schemaRefs>
    <ds:schemaRef ds:uri="http://purl.org/dc/dcmitype/"/>
    <ds:schemaRef ds:uri="4420f619-f452-4e6d-a335-531f606c8b14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165B456-B548-4461-B0CA-75ACC768F8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20f619-f452-4e6d-a335-531f606c8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MITCISR-2016</Template>
  <TotalTime>1173</TotalTime>
  <Words>126</Words>
  <Application>Microsoft Office PowerPoint</Application>
  <PresentationFormat>On-screen Show (16:9)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.HelveticaNeueDeskInterface-Regular</vt:lpstr>
      <vt:lpstr>Arial</vt:lpstr>
      <vt:lpstr>Calibri</vt:lpstr>
      <vt:lpstr>LucidaGrande</vt:lpstr>
      <vt:lpstr>MITCISR-2016</vt:lpstr>
      <vt:lpstr>Top-Quartile RTBs Are Better at Four Business Capabilities than Bottom-Quartile RTBs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Cheryl A Miller</dc:creator>
  <cp:lastModifiedBy>Patricia Favreau</cp:lastModifiedBy>
  <cp:revision>10</cp:revision>
  <dcterms:created xsi:type="dcterms:W3CDTF">2024-08-08T21:29:16Z</dcterms:created>
  <dcterms:modified xsi:type="dcterms:W3CDTF">2024-08-15T01:03:11Z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0x01010013630D1D777711449C340BDAA6057F54</vt:lpwstr>
  </property>
</Properties>
</file>